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4"/>
    <p:restoredTop sz="96250"/>
  </p:normalViewPr>
  <p:slideViewPr>
    <p:cSldViewPr snapToGrid="0" snapToObjects="1">
      <p:cViewPr>
        <p:scale>
          <a:sx n="76" d="100"/>
          <a:sy n="76" d="100"/>
        </p:scale>
        <p:origin x="464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21D28E1-87B4-864D-A4B5-57F49864C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2208203"/>
            <a:ext cx="8595360" cy="234093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381783"/>
                </a:solidFill>
                <a:latin typeface="Cambria" pitchFamily="18" charset="0"/>
              </a:rPr>
              <a:t>Title Text Place Here Line 1</a:t>
            </a: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381783"/>
                </a:solidFill>
                <a:latin typeface="Cambria" pitchFamily="18" charset="0"/>
              </a:rPr>
              <a:t>Text Place Here Line 2</a:t>
            </a: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381783"/>
                </a:solidFill>
                <a:latin typeface="Cambria" pitchFamily="18" charset="0"/>
              </a:rPr>
              <a:t>Text Line 3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–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Font name “Cambria” Size 22pt </a:t>
            </a: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Please use this font type in all text.</a:t>
            </a:r>
          </a:p>
          <a:p>
            <a:pPr algn="l">
              <a:spcBef>
                <a:spcPts val="0"/>
              </a:spcBef>
            </a:pPr>
            <a:endParaRPr lang="en-US" sz="25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ECCC98-9AFF-6D48-B386-F68A3B2CE52B}"/>
              </a:ext>
            </a:extLst>
          </p:cNvPr>
          <p:cNvSpPr txBox="1">
            <a:spLocks/>
          </p:cNvSpPr>
          <p:nvPr/>
        </p:nvSpPr>
        <p:spPr>
          <a:xfrm>
            <a:off x="662940" y="4743765"/>
            <a:ext cx="5280660" cy="619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81783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Name of Presenter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A9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- Font Size 20pt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4783F2-0823-884D-9C82-0F16FFDB2A8B}"/>
              </a:ext>
            </a:extLst>
          </p:cNvPr>
          <p:cNvSpPr txBox="1">
            <a:spLocks/>
          </p:cNvSpPr>
          <p:nvPr/>
        </p:nvSpPr>
        <p:spPr>
          <a:xfrm>
            <a:off x="662940" y="5180876"/>
            <a:ext cx="5280660" cy="1363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1500" dirty="0">
                <a:latin typeface="Cambria" pitchFamily="18" charset="0"/>
              </a:rPr>
              <a:t>Institute / Affiliation of Presenter Line 1</a:t>
            </a:r>
          </a:p>
          <a:p>
            <a:pPr lvl="0"/>
            <a:r>
              <a:rPr lang="en-US" sz="1500" dirty="0">
                <a:latin typeface="Cambria" pitchFamily="18" charset="0"/>
              </a:rPr>
              <a:t>Affiliation of Presenter Line 2 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- Font Size 15pt  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77E30-9BF6-CF4D-9095-1C57EF583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442063"/>
            <a:ext cx="2697480" cy="8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02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21D28E1-87B4-864D-A4B5-57F49864C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843" y="2563803"/>
            <a:ext cx="7442624" cy="324433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600" b="1" dirty="0">
                <a:solidFill>
                  <a:srgbClr val="381783"/>
                </a:solidFill>
                <a:latin typeface="Cambria" pitchFamily="18" charset="0"/>
              </a:rPr>
              <a:t>Thank you!</a:t>
            </a:r>
            <a:endParaRPr lang="en-US" sz="115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77E30-9BF6-CF4D-9095-1C57EF583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43" y="442062"/>
            <a:ext cx="2697480" cy="8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6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7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92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9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06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72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63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865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57</Words>
  <Application>Microsoft Macintosh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2026-01-22T09:35:14Z</dcterms:created>
  <dcterms:modified xsi:type="dcterms:W3CDTF">2026-01-22T09:47:17Z</dcterms:modified>
</cp:coreProperties>
</file>