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Title: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Presentation Title Place Here and Use This Font ‘Cambria’ (Bold) </a:t>
            </a:r>
            <a:endParaRPr lang="en-US" sz="2600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Text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Color: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Black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0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Font size 22pt to 26pt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Presenter Name (Bold)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size 18-24pt</a:t>
            </a:r>
          </a:p>
          <a:p>
            <a:pPr>
              <a:spcBef>
                <a:spcPct val="20000"/>
              </a:spcBef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Affiliation / Institute (Normal)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size 16-20pt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latin typeface="Cambria" pitchFamily="18" charset="0"/>
              </a:rPr>
              <a:t>Heading Line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Cambria" pitchFamily="18" charset="0"/>
              </a:rPr>
              <a:t>Heading Line 2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Place your data in this space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ADNAN SB GRAPHICS</cp:lastModifiedBy>
  <cp:revision>16</cp:revision>
  <dcterms:created xsi:type="dcterms:W3CDTF">2006-08-16T00:00:00Z</dcterms:created>
  <dcterms:modified xsi:type="dcterms:W3CDTF">2022-06-06T07:45:08Z</dcterms:modified>
</cp:coreProperties>
</file>