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ah\Desktop\ahmad%20calculati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13812696489861"/>
          <c:y val="5.9975860681648369E-2"/>
          <c:w val="0.81783623200946021"/>
          <c:h val="0.738482671417897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36-4984-903A-51F898C1B173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36-4984-903A-51F898C1B173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F36-4984-903A-51F898C1B173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F36-4984-903A-51F898C1B173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F36-4984-903A-51F898C1B173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F36-4984-903A-51F898C1B173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F36-4984-903A-51F898C1B173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F36-4984-903A-51F898C1B173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F36-4984-903A-51F898C1B173}"/>
              </c:ext>
            </c:extLst>
          </c:dPt>
          <c:dPt>
            <c:idx val="10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F36-4984-903A-51F898C1B173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F36-4984-903A-51F898C1B173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F36-4984-903A-51F898C1B173}"/>
              </c:ext>
            </c:extLst>
          </c:dPt>
          <c:dPt>
            <c:idx val="14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F36-4984-903A-51F898C1B173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9F36-4984-903A-51F898C1B173}"/>
              </c:ext>
            </c:extLst>
          </c:dPt>
          <c:dPt>
            <c:idx val="16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9F36-4984-903A-51F898C1B173}"/>
              </c:ext>
            </c:extLst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9F36-4984-903A-51F898C1B173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9F36-4984-903A-51F898C1B173}"/>
              </c:ext>
            </c:extLst>
          </c:dPt>
          <c:dPt>
            <c:idx val="20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9F36-4984-903A-51F898C1B173}"/>
              </c:ext>
            </c:extLst>
          </c:dPt>
          <c:dPt>
            <c:idx val="21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9F36-4984-903A-51F898C1B173}"/>
              </c:ext>
            </c:extLst>
          </c:dPt>
          <c:dPt>
            <c:idx val="22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9F36-4984-903A-51F898C1B173}"/>
              </c:ext>
            </c:extLst>
          </c:dPt>
          <c:cat>
            <c:numRef>
              <c:f>Swelling!$A$1:$W$1</c:f>
              <c:numCache>
                <c:formatCode>General</c:formatCode>
                <c:ptCount val="23"/>
                <c:pt idx="2">
                  <c:v>15</c:v>
                </c:pt>
                <c:pt idx="8">
                  <c:v>30</c:v>
                </c:pt>
                <c:pt idx="14">
                  <c:v>45</c:v>
                </c:pt>
                <c:pt idx="20">
                  <c:v>60</c:v>
                </c:pt>
              </c:numCache>
            </c:numRef>
          </c:cat>
          <c:val>
            <c:numRef>
              <c:f>Swelling!$A$2:$W$2</c:f>
              <c:numCache>
                <c:formatCode>General</c:formatCode>
                <c:ptCount val="23"/>
                <c:pt idx="0">
                  <c:v>1270</c:v>
                </c:pt>
                <c:pt idx="1">
                  <c:v>1780</c:v>
                </c:pt>
                <c:pt idx="2">
                  <c:v>1820</c:v>
                </c:pt>
                <c:pt idx="3">
                  <c:v>3180</c:v>
                </c:pt>
                <c:pt idx="4">
                  <c:v>3700</c:v>
                </c:pt>
                <c:pt idx="6">
                  <c:v>1596</c:v>
                </c:pt>
                <c:pt idx="7">
                  <c:v>2200</c:v>
                </c:pt>
                <c:pt idx="8">
                  <c:v>2293</c:v>
                </c:pt>
                <c:pt idx="9">
                  <c:v>3962</c:v>
                </c:pt>
                <c:pt idx="10">
                  <c:v>5044</c:v>
                </c:pt>
                <c:pt idx="12">
                  <c:v>1408</c:v>
                </c:pt>
                <c:pt idx="13">
                  <c:v>1910</c:v>
                </c:pt>
                <c:pt idx="14">
                  <c:v>1890</c:v>
                </c:pt>
                <c:pt idx="15">
                  <c:v>3500</c:v>
                </c:pt>
                <c:pt idx="16">
                  <c:v>4810</c:v>
                </c:pt>
                <c:pt idx="18">
                  <c:v>1320</c:v>
                </c:pt>
                <c:pt idx="19">
                  <c:v>1820</c:v>
                </c:pt>
                <c:pt idx="20">
                  <c:v>1790</c:v>
                </c:pt>
                <c:pt idx="21">
                  <c:v>3300</c:v>
                </c:pt>
                <c:pt idx="22">
                  <c:v>4300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8-9F36-4984-903A-51F898C1B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5927184"/>
        <c:axId val="385927576"/>
      </c:barChart>
      <c:catAx>
        <c:axId val="385927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Time (min)</a:t>
                </a:r>
              </a:p>
            </c:rich>
          </c:tx>
          <c:layout>
            <c:manualLayout>
              <c:xMode val="edge"/>
              <c:yMode val="edge"/>
              <c:x val="0.40477401863228635"/>
              <c:y val="0.894647201946472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85927576"/>
        <c:crosses val="autoZero"/>
        <c:auto val="1"/>
        <c:lblAlgn val="ctr"/>
        <c:lblOffset val="100"/>
        <c:noMultiLvlLbl val="0"/>
      </c:catAx>
      <c:valAx>
        <c:axId val="385927576"/>
        <c:scaling>
          <c:orientation val="minMax"/>
          <c:max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Swelling %</a:t>
                </a:r>
              </a:p>
            </c:rich>
          </c:tx>
          <c:layout>
            <c:manualLayout>
              <c:xMode val="edge"/>
              <c:yMode val="edge"/>
              <c:x val="2.6447463297857026E-3"/>
              <c:y val="0.304569994444125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85927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000" b="1">
          <a:solidFill>
            <a:sysClr val="windowText" lastClr="000000"/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593CEC-1211-4751-9FF9-A235F3797CF8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B2511ED-CBAA-4309-8773-C5AFF3F06929}">
      <dgm:prSet custT="1"/>
      <dgm:spPr/>
      <dgm:t>
        <a:bodyPr/>
        <a:lstStyle/>
        <a:p>
          <a:r>
            <a:rPr lang="en-US" sz="2800" dirty="0"/>
            <a:t>The methods for the removal of heavy metals contained in</a:t>
          </a:r>
          <a:br>
            <a:rPr lang="en-US" sz="2800" dirty="0"/>
          </a:br>
          <a:r>
            <a:rPr lang="en-US" sz="2800" dirty="0"/>
            <a:t>aqueous solutions based on adsorption are simple, inexpensive, </a:t>
          </a:r>
          <a:br>
            <a:rPr lang="en-US" sz="2800" dirty="0"/>
          </a:br>
          <a:r>
            <a:rPr lang="en-US" sz="2800" dirty="0"/>
            <a:t>effective, and easy to operate and access.</a:t>
          </a:r>
        </a:p>
      </dgm:t>
    </dgm:pt>
    <dgm:pt modelId="{A53FCAA3-3CCD-42F8-A36C-9ADEB2B078DE}" type="parTrans" cxnId="{DBCF90A5-D816-47E7-8399-17B048DB0E5C}">
      <dgm:prSet/>
      <dgm:spPr/>
      <dgm:t>
        <a:bodyPr/>
        <a:lstStyle/>
        <a:p>
          <a:endParaRPr lang="en-US" sz="2000"/>
        </a:p>
      </dgm:t>
    </dgm:pt>
    <dgm:pt modelId="{83EA2229-9CD4-4706-8C45-5432AA716D74}" type="sibTrans" cxnId="{DBCF90A5-D816-47E7-8399-17B048DB0E5C}">
      <dgm:prSet/>
      <dgm:spPr/>
      <dgm:t>
        <a:bodyPr/>
        <a:lstStyle/>
        <a:p>
          <a:endParaRPr lang="en-US" sz="2000"/>
        </a:p>
      </dgm:t>
    </dgm:pt>
    <dgm:pt modelId="{0B10DCDC-3D36-49E2-AA07-427F24BE05D0}">
      <dgm:prSet custT="1"/>
      <dgm:spPr/>
      <dgm:t>
        <a:bodyPr/>
        <a:lstStyle/>
        <a:p>
          <a:r>
            <a:rPr lang="en-US" sz="2800" dirty="0"/>
            <a:t>The adsorbents used for the adsorption and removal of heavy metals contained in water and wastewater need to be inexpensive, biodegradable, and non-toxic.</a:t>
          </a:r>
        </a:p>
      </dgm:t>
    </dgm:pt>
    <dgm:pt modelId="{7C6316A8-4A32-4A07-8E28-BB52155D5BD0}" type="parTrans" cxnId="{83215D8D-2D52-44B3-9529-FF169A590EFA}">
      <dgm:prSet/>
      <dgm:spPr/>
      <dgm:t>
        <a:bodyPr/>
        <a:lstStyle/>
        <a:p>
          <a:endParaRPr lang="en-US" sz="2000"/>
        </a:p>
      </dgm:t>
    </dgm:pt>
    <dgm:pt modelId="{49380157-CC6E-4FE1-BF8E-FEEE5D4E0206}" type="sibTrans" cxnId="{83215D8D-2D52-44B3-9529-FF169A590EFA}">
      <dgm:prSet/>
      <dgm:spPr/>
      <dgm:t>
        <a:bodyPr/>
        <a:lstStyle/>
        <a:p>
          <a:endParaRPr lang="en-US" sz="2000"/>
        </a:p>
      </dgm:t>
    </dgm:pt>
    <dgm:pt modelId="{74C60DDF-58CA-4875-BC87-D84591BD4701}">
      <dgm:prSet custT="1"/>
      <dgm:spPr/>
      <dgm:t>
        <a:bodyPr/>
        <a:lstStyle/>
        <a:p>
          <a:r>
            <a:rPr lang="en-US" sz="2800" dirty="0"/>
            <a:t>The most common adsorbents include zeolites, clays, silicates, biomass, polymers, hydrogels, composite</a:t>
          </a:r>
          <a:r>
            <a:rPr lang="en-US" sz="2800" dirty="0" smtClean="0"/>
            <a:t>.</a:t>
          </a:r>
          <a:r>
            <a:rPr lang="en-US" sz="2000" dirty="0"/>
            <a:t/>
          </a:r>
          <a:br>
            <a:rPr lang="en-US" sz="2000" dirty="0"/>
          </a:br>
          <a:r>
            <a:rPr lang="en-US" sz="2000" dirty="0"/>
            <a:t/>
          </a:r>
          <a:br>
            <a:rPr lang="en-US" sz="2000" dirty="0"/>
          </a:br>
          <a:endParaRPr lang="en-US" sz="2000" dirty="0"/>
        </a:p>
      </dgm:t>
    </dgm:pt>
    <dgm:pt modelId="{A9D1CE6F-B217-4B5C-BBDE-7CE9392E0B6E}" type="parTrans" cxnId="{C8BB9D9D-8FCA-49D0-B80B-A385B8D488C7}">
      <dgm:prSet/>
      <dgm:spPr/>
      <dgm:t>
        <a:bodyPr/>
        <a:lstStyle/>
        <a:p>
          <a:endParaRPr lang="en-US" sz="2000"/>
        </a:p>
      </dgm:t>
    </dgm:pt>
    <dgm:pt modelId="{CA6C667F-A7CA-4239-A81A-F9ED1FD3DABB}" type="sibTrans" cxnId="{C8BB9D9D-8FCA-49D0-B80B-A385B8D488C7}">
      <dgm:prSet/>
      <dgm:spPr/>
      <dgm:t>
        <a:bodyPr/>
        <a:lstStyle/>
        <a:p>
          <a:endParaRPr lang="en-US" sz="2000"/>
        </a:p>
      </dgm:t>
    </dgm:pt>
    <dgm:pt modelId="{EF7F9954-CCFD-4657-8BCB-7B214E4FA1F5}" type="pres">
      <dgm:prSet presAssocID="{23593CEC-1211-4751-9FF9-A235F3797CF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DB36419-45F1-4070-81A5-BEB8471B3A1C}" type="pres">
      <dgm:prSet presAssocID="{BB2511ED-CBAA-4309-8773-C5AFF3F06929}" presName="thickLine" presStyleLbl="alignNode1" presStyleIdx="0" presStyleCnt="3"/>
      <dgm:spPr/>
    </dgm:pt>
    <dgm:pt modelId="{538BBD03-4E16-4C0D-8CAE-C6F5D7CE016E}" type="pres">
      <dgm:prSet presAssocID="{BB2511ED-CBAA-4309-8773-C5AFF3F06929}" presName="horz1" presStyleCnt="0"/>
      <dgm:spPr/>
    </dgm:pt>
    <dgm:pt modelId="{E96CF80F-842B-4FF0-9873-06F687D13E1E}" type="pres">
      <dgm:prSet presAssocID="{BB2511ED-CBAA-4309-8773-C5AFF3F06929}" presName="tx1" presStyleLbl="revTx" presStyleIdx="0" presStyleCnt="3"/>
      <dgm:spPr/>
      <dgm:t>
        <a:bodyPr/>
        <a:lstStyle/>
        <a:p>
          <a:endParaRPr lang="en-US"/>
        </a:p>
      </dgm:t>
    </dgm:pt>
    <dgm:pt modelId="{1B7AF66C-EDA0-482F-87D7-7A6DA2DB39DF}" type="pres">
      <dgm:prSet presAssocID="{BB2511ED-CBAA-4309-8773-C5AFF3F06929}" presName="vert1" presStyleCnt="0"/>
      <dgm:spPr/>
    </dgm:pt>
    <dgm:pt modelId="{C16E92A8-EA6C-4EBE-81EE-1D15B3521955}" type="pres">
      <dgm:prSet presAssocID="{0B10DCDC-3D36-49E2-AA07-427F24BE05D0}" presName="thickLine" presStyleLbl="alignNode1" presStyleIdx="1" presStyleCnt="3"/>
      <dgm:spPr/>
    </dgm:pt>
    <dgm:pt modelId="{660BFECD-8644-4C5F-A9D6-4D8CB2476740}" type="pres">
      <dgm:prSet presAssocID="{0B10DCDC-3D36-49E2-AA07-427F24BE05D0}" presName="horz1" presStyleCnt="0"/>
      <dgm:spPr/>
    </dgm:pt>
    <dgm:pt modelId="{ECE04F27-9B8B-4664-816E-4BEDADA76600}" type="pres">
      <dgm:prSet presAssocID="{0B10DCDC-3D36-49E2-AA07-427F24BE05D0}" presName="tx1" presStyleLbl="revTx" presStyleIdx="1" presStyleCnt="3"/>
      <dgm:spPr/>
      <dgm:t>
        <a:bodyPr/>
        <a:lstStyle/>
        <a:p>
          <a:endParaRPr lang="en-US"/>
        </a:p>
      </dgm:t>
    </dgm:pt>
    <dgm:pt modelId="{96E1D90D-EE93-42CD-9BAE-B29B81C894D6}" type="pres">
      <dgm:prSet presAssocID="{0B10DCDC-3D36-49E2-AA07-427F24BE05D0}" presName="vert1" presStyleCnt="0"/>
      <dgm:spPr/>
    </dgm:pt>
    <dgm:pt modelId="{BF896EEC-042F-46F7-A491-AAD1D3D4B40D}" type="pres">
      <dgm:prSet presAssocID="{74C60DDF-58CA-4875-BC87-D84591BD4701}" presName="thickLine" presStyleLbl="alignNode1" presStyleIdx="2" presStyleCnt="3"/>
      <dgm:spPr/>
    </dgm:pt>
    <dgm:pt modelId="{FA92DFD7-BDF3-4D67-B379-109E37AB6584}" type="pres">
      <dgm:prSet presAssocID="{74C60DDF-58CA-4875-BC87-D84591BD4701}" presName="horz1" presStyleCnt="0"/>
      <dgm:spPr/>
    </dgm:pt>
    <dgm:pt modelId="{94157979-8B6B-4000-9DE4-826B57209A55}" type="pres">
      <dgm:prSet presAssocID="{74C60DDF-58CA-4875-BC87-D84591BD4701}" presName="tx1" presStyleLbl="revTx" presStyleIdx="2" presStyleCnt="3"/>
      <dgm:spPr/>
      <dgm:t>
        <a:bodyPr/>
        <a:lstStyle/>
        <a:p>
          <a:endParaRPr lang="en-US"/>
        </a:p>
      </dgm:t>
    </dgm:pt>
    <dgm:pt modelId="{34048E95-55E8-4D3E-A3EF-574C97F870D9}" type="pres">
      <dgm:prSet presAssocID="{74C60DDF-58CA-4875-BC87-D84591BD4701}" presName="vert1" presStyleCnt="0"/>
      <dgm:spPr/>
    </dgm:pt>
  </dgm:ptLst>
  <dgm:cxnLst>
    <dgm:cxn modelId="{E80E79A7-55B1-459D-BBF2-72895EFF0BCC}" type="presOf" srcId="{0B10DCDC-3D36-49E2-AA07-427F24BE05D0}" destId="{ECE04F27-9B8B-4664-816E-4BEDADA76600}" srcOrd="0" destOrd="0" presId="urn:microsoft.com/office/officeart/2008/layout/LinedList"/>
    <dgm:cxn modelId="{C8BB9D9D-8FCA-49D0-B80B-A385B8D488C7}" srcId="{23593CEC-1211-4751-9FF9-A235F3797CF8}" destId="{74C60DDF-58CA-4875-BC87-D84591BD4701}" srcOrd="2" destOrd="0" parTransId="{A9D1CE6F-B217-4B5C-BBDE-7CE9392E0B6E}" sibTransId="{CA6C667F-A7CA-4239-A81A-F9ED1FD3DABB}"/>
    <dgm:cxn modelId="{8C43D389-D5CE-45DD-A7BA-DDD2955AD338}" type="presOf" srcId="{23593CEC-1211-4751-9FF9-A235F3797CF8}" destId="{EF7F9954-CCFD-4657-8BCB-7B214E4FA1F5}" srcOrd="0" destOrd="0" presId="urn:microsoft.com/office/officeart/2008/layout/LinedList"/>
    <dgm:cxn modelId="{DBCF90A5-D816-47E7-8399-17B048DB0E5C}" srcId="{23593CEC-1211-4751-9FF9-A235F3797CF8}" destId="{BB2511ED-CBAA-4309-8773-C5AFF3F06929}" srcOrd="0" destOrd="0" parTransId="{A53FCAA3-3CCD-42F8-A36C-9ADEB2B078DE}" sibTransId="{83EA2229-9CD4-4706-8C45-5432AA716D74}"/>
    <dgm:cxn modelId="{83215D8D-2D52-44B3-9529-FF169A590EFA}" srcId="{23593CEC-1211-4751-9FF9-A235F3797CF8}" destId="{0B10DCDC-3D36-49E2-AA07-427F24BE05D0}" srcOrd="1" destOrd="0" parTransId="{7C6316A8-4A32-4A07-8E28-BB52155D5BD0}" sibTransId="{49380157-CC6E-4FE1-BF8E-FEEE5D4E0206}"/>
    <dgm:cxn modelId="{17D71B91-7017-40D2-B795-DE55B9FAF486}" type="presOf" srcId="{74C60DDF-58CA-4875-BC87-D84591BD4701}" destId="{94157979-8B6B-4000-9DE4-826B57209A55}" srcOrd="0" destOrd="0" presId="urn:microsoft.com/office/officeart/2008/layout/LinedList"/>
    <dgm:cxn modelId="{2EDF3154-8BFA-41E1-BC26-08D0B74511D4}" type="presOf" srcId="{BB2511ED-CBAA-4309-8773-C5AFF3F06929}" destId="{E96CF80F-842B-4FF0-9873-06F687D13E1E}" srcOrd="0" destOrd="0" presId="urn:microsoft.com/office/officeart/2008/layout/LinedList"/>
    <dgm:cxn modelId="{09F0388A-FEB0-4718-83CD-5C74B6280B0B}" type="presParOf" srcId="{EF7F9954-CCFD-4657-8BCB-7B214E4FA1F5}" destId="{9DB36419-45F1-4070-81A5-BEB8471B3A1C}" srcOrd="0" destOrd="0" presId="urn:microsoft.com/office/officeart/2008/layout/LinedList"/>
    <dgm:cxn modelId="{36B489F0-CE1D-481A-939C-D47F04D6430D}" type="presParOf" srcId="{EF7F9954-CCFD-4657-8BCB-7B214E4FA1F5}" destId="{538BBD03-4E16-4C0D-8CAE-C6F5D7CE016E}" srcOrd="1" destOrd="0" presId="urn:microsoft.com/office/officeart/2008/layout/LinedList"/>
    <dgm:cxn modelId="{D496243A-FFC7-4446-9C28-CBAC17728BC0}" type="presParOf" srcId="{538BBD03-4E16-4C0D-8CAE-C6F5D7CE016E}" destId="{E96CF80F-842B-4FF0-9873-06F687D13E1E}" srcOrd="0" destOrd="0" presId="urn:microsoft.com/office/officeart/2008/layout/LinedList"/>
    <dgm:cxn modelId="{318694C5-2A25-4546-92F7-72FD8DE36002}" type="presParOf" srcId="{538BBD03-4E16-4C0D-8CAE-C6F5D7CE016E}" destId="{1B7AF66C-EDA0-482F-87D7-7A6DA2DB39DF}" srcOrd="1" destOrd="0" presId="urn:microsoft.com/office/officeart/2008/layout/LinedList"/>
    <dgm:cxn modelId="{A5FA0AD1-06B6-42DF-BFE3-14536DF3C5F7}" type="presParOf" srcId="{EF7F9954-CCFD-4657-8BCB-7B214E4FA1F5}" destId="{C16E92A8-EA6C-4EBE-81EE-1D15B3521955}" srcOrd="2" destOrd="0" presId="urn:microsoft.com/office/officeart/2008/layout/LinedList"/>
    <dgm:cxn modelId="{0F7150C1-5012-468D-83E4-7E236826132E}" type="presParOf" srcId="{EF7F9954-CCFD-4657-8BCB-7B214E4FA1F5}" destId="{660BFECD-8644-4C5F-A9D6-4D8CB2476740}" srcOrd="3" destOrd="0" presId="urn:microsoft.com/office/officeart/2008/layout/LinedList"/>
    <dgm:cxn modelId="{D2DB74E8-E202-4985-AB7D-70C53A13A70B}" type="presParOf" srcId="{660BFECD-8644-4C5F-A9D6-4D8CB2476740}" destId="{ECE04F27-9B8B-4664-816E-4BEDADA76600}" srcOrd="0" destOrd="0" presId="urn:microsoft.com/office/officeart/2008/layout/LinedList"/>
    <dgm:cxn modelId="{28F6DA31-78C6-4837-9903-B12DE1CAE545}" type="presParOf" srcId="{660BFECD-8644-4C5F-A9D6-4D8CB2476740}" destId="{96E1D90D-EE93-42CD-9BAE-B29B81C894D6}" srcOrd="1" destOrd="0" presId="urn:microsoft.com/office/officeart/2008/layout/LinedList"/>
    <dgm:cxn modelId="{483373EC-F3E7-49ED-9B72-0CE9EA7FFBA4}" type="presParOf" srcId="{EF7F9954-CCFD-4657-8BCB-7B214E4FA1F5}" destId="{BF896EEC-042F-46F7-A491-AAD1D3D4B40D}" srcOrd="4" destOrd="0" presId="urn:microsoft.com/office/officeart/2008/layout/LinedList"/>
    <dgm:cxn modelId="{D3D7D988-6534-4CB9-8141-C80DD84CA46F}" type="presParOf" srcId="{EF7F9954-CCFD-4657-8BCB-7B214E4FA1F5}" destId="{FA92DFD7-BDF3-4D67-B379-109E37AB6584}" srcOrd="5" destOrd="0" presId="urn:microsoft.com/office/officeart/2008/layout/LinedList"/>
    <dgm:cxn modelId="{B5EED10D-A766-4F37-9609-FE89B5924BBD}" type="presParOf" srcId="{FA92DFD7-BDF3-4D67-B379-109E37AB6584}" destId="{94157979-8B6B-4000-9DE4-826B57209A55}" srcOrd="0" destOrd="0" presId="urn:microsoft.com/office/officeart/2008/layout/LinedList"/>
    <dgm:cxn modelId="{CE85102E-C53C-4D73-AD73-0A7B0DE46CD2}" type="presParOf" srcId="{FA92DFD7-BDF3-4D67-B379-109E37AB6584}" destId="{34048E95-55E8-4D3E-A3EF-574C97F870D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D11C62-8A31-4DF7-9F50-094504AB0CBA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9A0F7EA-FCDC-49D9-91D9-570D0DB5FFC6}">
      <dgm:prSet custT="1"/>
      <dgm:spPr/>
      <dgm:t>
        <a:bodyPr/>
        <a:lstStyle/>
        <a:p>
          <a:endParaRPr lang="en-US" sz="2800" dirty="0" smtClean="0"/>
        </a:p>
        <a:p>
          <a:r>
            <a:rPr lang="en-US" sz="2800" dirty="0" smtClean="0"/>
            <a:t>Natural polysaccharide-based hydrogels are </a:t>
          </a:r>
          <a:r>
            <a:rPr lang="en-US" sz="2800" dirty="0"/>
            <a:t>adsorbents formed by hydrophobic/hydrophilic three-dimensional polymer networks capable of absorbing large amounts of water.</a:t>
          </a:r>
        </a:p>
      </dgm:t>
    </dgm:pt>
    <dgm:pt modelId="{5CBA96A1-5115-4B1A-ADF1-22965EA9A6F4}" type="parTrans" cxnId="{7DD19484-4AB6-479E-B8D5-E97642EC2A2B}">
      <dgm:prSet/>
      <dgm:spPr/>
      <dgm:t>
        <a:bodyPr/>
        <a:lstStyle/>
        <a:p>
          <a:endParaRPr lang="en-US"/>
        </a:p>
      </dgm:t>
    </dgm:pt>
    <dgm:pt modelId="{17BEC3D4-A5F3-439A-9263-1E4CA765B2F8}" type="sibTrans" cxnId="{7DD19484-4AB6-479E-B8D5-E97642EC2A2B}">
      <dgm:prSet/>
      <dgm:spPr/>
      <dgm:t>
        <a:bodyPr/>
        <a:lstStyle/>
        <a:p>
          <a:endParaRPr lang="en-US"/>
        </a:p>
      </dgm:t>
    </dgm:pt>
    <dgm:pt modelId="{5C86F6D1-4B43-48F9-A35A-E20C7E7E34A0}">
      <dgm:prSet custT="1"/>
      <dgm:spPr/>
      <dgm:t>
        <a:bodyPr/>
        <a:lstStyle/>
        <a:p>
          <a:endParaRPr lang="en-US" sz="2800" dirty="0" smtClean="0"/>
        </a:p>
        <a:p>
          <a:r>
            <a:rPr lang="en-US" sz="2800" dirty="0" smtClean="0"/>
            <a:t>These </a:t>
          </a:r>
          <a:r>
            <a:rPr lang="en-US" sz="2800" dirty="0"/>
            <a:t>adsorbents can be efficiently employed for the adsorption of</a:t>
          </a:r>
          <a:br>
            <a:rPr lang="en-US" sz="2800" dirty="0"/>
          </a:br>
          <a:r>
            <a:rPr lang="en-US" sz="2800" dirty="0"/>
            <a:t>dyes, proteins, agricultural nutrients, and heavy metals.</a:t>
          </a:r>
        </a:p>
      </dgm:t>
    </dgm:pt>
    <dgm:pt modelId="{3813A2BD-8BBA-40BE-B2E8-978873B79B2A}" type="parTrans" cxnId="{34BC8877-85C9-4B44-8359-CCA0530658B5}">
      <dgm:prSet/>
      <dgm:spPr/>
      <dgm:t>
        <a:bodyPr/>
        <a:lstStyle/>
        <a:p>
          <a:endParaRPr lang="en-US"/>
        </a:p>
      </dgm:t>
    </dgm:pt>
    <dgm:pt modelId="{5ACF7A5A-7960-4190-ACEF-CC448306BC6E}" type="sibTrans" cxnId="{34BC8877-85C9-4B44-8359-CCA0530658B5}">
      <dgm:prSet/>
      <dgm:spPr/>
      <dgm:t>
        <a:bodyPr/>
        <a:lstStyle/>
        <a:p>
          <a:endParaRPr lang="en-US"/>
        </a:p>
      </dgm:t>
    </dgm:pt>
    <dgm:pt modelId="{2833120F-5BA4-4A6F-8B11-08ECBBF1BAF0}">
      <dgm:prSet custT="1"/>
      <dgm:spPr/>
      <dgm:t>
        <a:bodyPr/>
        <a:lstStyle/>
        <a:p>
          <a:r>
            <a:rPr lang="en-US" sz="2800" dirty="0"/>
            <a:t>The aim of this work is to study the adsorption and removal of Cr (VI) ions contained in aqueous solutions using a chitosan-based hydrogel as alternative adsorbent.</a:t>
          </a:r>
          <a:br>
            <a:rPr lang="en-US" sz="2800" dirty="0"/>
          </a:br>
          <a:r>
            <a:rPr lang="en-US" sz="2800" dirty="0"/>
            <a:t/>
          </a:r>
          <a:br>
            <a:rPr lang="en-US" sz="2800" dirty="0"/>
          </a:br>
          <a:endParaRPr lang="en-US" sz="2800" dirty="0"/>
        </a:p>
      </dgm:t>
    </dgm:pt>
    <dgm:pt modelId="{334043C1-5C54-45FD-8771-5264C69967DC}" type="parTrans" cxnId="{A1B13F23-2243-4375-9612-8AF17F44F372}">
      <dgm:prSet/>
      <dgm:spPr/>
      <dgm:t>
        <a:bodyPr/>
        <a:lstStyle/>
        <a:p>
          <a:endParaRPr lang="en-US"/>
        </a:p>
      </dgm:t>
    </dgm:pt>
    <dgm:pt modelId="{1C84308C-1EBA-4F69-ADAC-455F1D271E22}" type="sibTrans" cxnId="{A1B13F23-2243-4375-9612-8AF17F44F372}">
      <dgm:prSet/>
      <dgm:spPr/>
      <dgm:t>
        <a:bodyPr/>
        <a:lstStyle/>
        <a:p>
          <a:endParaRPr lang="en-US"/>
        </a:p>
      </dgm:t>
    </dgm:pt>
    <dgm:pt modelId="{A6D79B22-A53C-43E9-BC18-565811B3BC09}" type="pres">
      <dgm:prSet presAssocID="{6CD11C62-8A31-4DF7-9F50-094504AB0CB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DECA4EF-6AD9-414A-8BEF-D78111E54914}" type="pres">
      <dgm:prSet presAssocID="{A9A0F7EA-FCDC-49D9-91D9-570D0DB5FFC6}" presName="thickLine" presStyleLbl="alignNode1" presStyleIdx="0" presStyleCnt="3"/>
      <dgm:spPr/>
      <dgm:t>
        <a:bodyPr/>
        <a:lstStyle/>
        <a:p>
          <a:endParaRPr lang="en-US"/>
        </a:p>
      </dgm:t>
    </dgm:pt>
    <dgm:pt modelId="{1C25CFF4-78B1-448B-A9C9-DA4D1E8794AF}" type="pres">
      <dgm:prSet presAssocID="{A9A0F7EA-FCDC-49D9-91D9-570D0DB5FFC6}" presName="horz1" presStyleCnt="0"/>
      <dgm:spPr/>
      <dgm:t>
        <a:bodyPr/>
        <a:lstStyle/>
        <a:p>
          <a:endParaRPr lang="en-US"/>
        </a:p>
      </dgm:t>
    </dgm:pt>
    <dgm:pt modelId="{0B4CAC72-3B33-4F5F-B050-5DE6FED4305D}" type="pres">
      <dgm:prSet presAssocID="{A9A0F7EA-FCDC-49D9-91D9-570D0DB5FFC6}" presName="tx1" presStyleLbl="revTx" presStyleIdx="0" presStyleCnt="3" custLinFactNeighborX="-1081" custLinFactNeighborY="-92224"/>
      <dgm:spPr/>
      <dgm:t>
        <a:bodyPr/>
        <a:lstStyle/>
        <a:p>
          <a:endParaRPr lang="en-US"/>
        </a:p>
      </dgm:t>
    </dgm:pt>
    <dgm:pt modelId="{AF324C71-3F09-4807-A077-55114C5D3D2C}" type="pres">
      <dgm:prSet presAssocID="{A9A0F7EA-FCDC-49D9-91D9-570D0DB5FFC6}" presName="vert1" presStyleCnt="0"/>
      <dgm:spPr/>
      <dgm:t>
        <a:bodyPr/>
        <a:lstStyle/>
        <a:p>
          <a:endParaRPr lang="en-US"/>
        </a:p>
      </dgm:t>
    </dgm:pt>
    <dgm:pt modelId="{FC85ED2B-2DC6-4E88-8BF5-4E365888C353}" type="pres">
      <dgm:prSet presAssocID="{5C86F6D1-4B43-48F9-A35A-E20C7E7E34A0}" presName="thickLine" presStyleLbl="alignNode1" presStyleIdx="1" presStyleCnt="3"/>
      <dgm:spPr/>
      <dgm:t>
        <a:bodyPr/>
        <a:lstStyle/>
        <a:p>
          <a:endParaRPr lang="en-US"/>
        </a:p>
      </dgm:t>
    </dgm:pt>
    <dgm:pt modelId="{38B471B9-FC31-4F93-A13E-6F0D1439DE65}" type="pres">
      <dgm:prSet presAssocID="{5C86F6D1-4B43-48F9-A35A-E20C7E7E34A0}" presName="horz1" presStyleCnt="0"/>
      <dgm:spPr/>
      <dgm:t>
        <a:bodyPr/>
        <a:lstStyle/>
        <a:p>
          <a:endParaRPr lang="en-US"/>
        </a:p>
      </dgm:t>
    </dgm:pt>
    <dgm:pt modelId="{B71E5581-D52E-4A91-B6A3-FA9B9586E4CA}" type="pres">
      <dgm:prSet presAssocID="{5C86F6D1-4B43-48F9-A35A-E20C7E7E34A0}" presName="tx1" presStyleLbl="revTx" presStyleIdx="1" presStyleCnt="3"/>
      <dgm:spPr/>
      <dgm:t>
        <a:bodyPr/>
        <a:lstStyle/>
        <a:p>
          <a:endParaRPr lang="en-US"/>
        </a:p>
      </dgm:t>
    </dgm:pt>
    <dgm:pt modelId="{923CA80C-2222-4C6B-B10C-E37B5CA556D6}" type="pres">
      <dgm:prSet presAssocID="{5C86F6D1-4B43-48F9-A35A-E20C7E7E34A0}" presName="vert1" presStyleCnt="0"/>
      <dgm:spPr/>
      <dgm:t>
        <a:bodyPr/>
        <a:lstStyle/>
        <a:p>
          <a:endParaRPr lang="en-US"/>
        </a:p>
      </dgm:t>
    </dgm:pt>
    <dgm:pt modelId="{BB52A241-BA3B-4AE6-A283-3AF27F44A5FD}" type="pres">
      <dgm:prSet presAssocID="{2833120F-5BA4-4A6F-8B11-08ECBBF1BAF0}" presName="thickLine" presStyleLbl="alignNode1" presStyleIdx="2" presStyleCnt="3"/>
      <dgm:spPr/>
      <dgm:t>
        <a:bodyPr/>
        <a:lstStyle/>
        <a:p>
          <a:endParaRPr lang="en-US"/>
        </a:p>
      </dgm:t>
    </dgm:pt>
    <dgm:pt modelId="{3A91AFE3-83FB-4AD3-812C-5E94A3ADCAC4}" type="pres">
      <dgm:prSet presAssocID="{2833120F-5BA4-4A6F-8B11-08ECBBF1BAF0}" presName="horz1" presStyleCnt="0"/>
      <dgm:spPr/>
      <dgm:t>
        <a:bodyPr/>
        <a:lstStyle/>
        <a:p>
          <a:endParaRPr lang="en-US"/>
        </a:p>
      </dgm:t>
    </dgm:pt>
    <dgm:pt modelId="{12BD9560-AB5B-4B98-BD66-44E6FB7F421C}" type="pres">
      <dgm:prSet presAssocID="{2833120F-5BA4-4A6F-8B11-08ECBBF1BAF0}" presName="tx1" presStyleLbl="revTx" presStyleIdx="2" presStyleCnt="3"/>
      <dgm:spPr/>
      <dgm:t>
        <a:bodyPr/>
        <a:lstStyle/>
        <a:p>
          <a:endParaRPr lang="en-US"/>
        </a:p>
      </dgm:t>
    </dgm:pt>
    <dgm:pt modelId="{DA74CCFB-5808-4095-98BB-81E570E1D849}" type="pres">
      <dgm:prSet presAssocID="{2833120F-5BA4-4A6F-8B11-08ECBBF1BAF0}" presName="vert1" presStyleCnt="0"/>
      <dgm:spPr/>
      <dgm:t>
        <a:bodyPr/>
        <a:lstStyle/>
        <a:p>
          <a:endParaRPr lang="en-US"/>
        </a:p>
      </dgm:t>
    </dgm:pt>
  </dgm:ptLst>
  <dgm:cxnLst>
    <dgm:cxn modelId="{AE969753-7943-43AC-99EC-BA5BCBE87494}" type="presOf" srcId="{6CD11C62-8A31-4DF7-9F50-094504AB0CBA}" destId="{A6D79B22-A53C-43E9-BC18-565811B3BC09}" srcOrd="0" destOrd="0" presId="urn:microsoft.com/office/officeart/2008/layout/LinedList"/>
    <dgm:cxn modelId="{83173FAA-87BB-4771-95D0-A3D0F60AB53B}" type="presOf" srcId="{5C86F6D1-4B43-48F9-A35A-E20C7E7E34A0}" destId="{B71E5581-D52E-4A91-B6A3-FA9B9586E4CA}" srcOrd="0" destOrd="0" presId="urn:microsoft.com/office/officeart/2008/layout/LinedList"/>
    <dgm:cxn modelId="{7DD19484-4AB6-479E-B8D5-E97642EC2A2B}" srcId="{6CD11C62-8A31-4DF7-9F50-094504AB0CBA}" destId="{A9A0F7EA-FCDC-49D9-91D9-570D0DB5FFC6}" srcOrd="0" destOrd="0" parTransId="{5CBA96A1-5115-4B1A-ADF1-22965EA9A6F4}" sibTransId="{17BEC3D4-A5F3-439A-9263-1E4CA765B2F8}"/>
    <dgm:cxn modelId="{0EDE9A92-418D-4C2B-A003-08BBC3BF1242}" type="presOf" srcId="{2833120F-5BA4-4A6F-8B11-08ECBBF1BAF0}" destId="{12BD9560-AB5B-4B98-BD66-44E6FB7F421C}" srcOrd="0" destOrd="0" presId="urn:microsoft.com/office/officeart/2008/layout/LinedList"/>
    <dgm:cxn modelId="{34BC8877-85C9-4B44-8359-CCA0530658B5}" srcId="{6CD11C62-8A31-4DF7-9F50-094504AB0CBA}" destId="{5C86F6D1-4B43-48F9-A35A-E20C7E7E34A0}" srcOrd="1" destOrd="0" parTransId="{3813A2BD-8BBA-40BE-B2E8-978873B79B2A}" sibTransId="{5ACF7A5A-7960-4190-ACEF-CC448306BC6E}"/>
    <dgm:cxn modelId="{2891B998-4233-43D2-B482-661600CB9F3D}" type="presOf" srcId="{A9A0F7EA-FCDC-49D9-91D9-570D0DB5FFC6}" destId="{0B4CAC72-3B33-4F5F-B050-5DE6FED4305D}" srcOrd="0" destOrd="0" presId="urn:microsoft.com/office/officeart/2008/layout/LinedList"/>
    <dgm:cxn modelId="{A1B13F23-2243-4375-9612-8AF17F44F372}" srcId="{6CD11C62-8A31-4DF7-9F50-094504AB0CBA}" destId="{2833120F-5BA4-4A6F-8B11-08ECBBF1BAF0}" srcOrd="2" destOrd="0" parTransId="{334043C1-5C54-45FD-8771-5264C69967DC}" sibTransId="{1C84308C-1EBA-4F69-ADAC-455F1D271E22}"/>
    <dgm:cxn modelId="{B27CDCD8-4B18-4D0B-BE98-F730F675C008}" type="presParOf" srcId="{A6D79B22-A53C-43E9-BC18-565811B3BC09}" destId="{1DECA4EF-6AD9-414A-8BEF-D78111E54914}" srcOrd="0" destOrd="0" presId="urn:microsoft.com/office/officeart/2008/layout/LinedList"/>
    <dgm:cxn modelId="{62CEF832-D4D0-4AE9-8A67-72D78081E54C}" type="presParOf" srcId="{A6D79B22-A53C-43E9-BC18-565811B3BC09}" destId="{1C25CFF4-78B1-448B-A9C9-DA4D1E8794AF}" srcOrd="1" destOrd="0" presId="urn:microsoft.com/office/officeart/2008/layout/LinedList"/>
    <dgm:cxn modelId="{1D504F78-E6D7-4038-A4BC-E9F2AD90D31B}" type="presParOf" srcId="{1C25CFF4-78B1-448B-A9C9-DA4D1E8794AF}" destId="{0B4CAC72-3B33-4F5F-B050-5DE6FED4305D}" srcOrd="0" destOrd="0" presId="urn:microsoft.com/office/officeart/2008/layout/LinedList"/>
    <dgm:cxn modelId="{97BEA23F-08FF-42D4-8C45-263456010679}" type="presParOf" srcId="{1C25CFF4-78B1-448B-A9C9-DA4D1E8794AF}" destId="{AF324C71-3F09-4807-A077-55114C5D3D2C}" srcOrd="1" destOrd="0" presId="urn:microsoft.com/office/officeart/2008/layout/LinedList"/>
    <dgm:cxn modelId="{BE65ED2E-0F4D-45D0-BE2F-1A125363E03C}" type="presParOf" srcId="{A6D79B22-A53C-43E9-BC18-565811B3BC09}" destId="{FC85ED2B-2DC6-4E88-8BF5-4E365888C353}" srcOrd="2" destOrd="0" presId="urn:microsoft.com/office/officeart/2008/layout/LinedList"/>
    <dgm:cxn modelId="{3108482A-0B2F-49C8-89C1-7D1622CD5995}" type="presParOf" srcId="{A6D79B22-A53C-43E9-BC18-565811B3BC09}" destId="{38B471B9-FC31-4F93-A13E-6F0D1439DE65}" srcOrd="3" destOrd="0" presId="urn:microsoft.com/office/officeart/2008/layout/LinedList"/>
    <dgm:cxn modelId="{B4A70DC4-E421-45D9-B669-EDF8A1AB8B25}" type="presParOf" srcId="{38B471B9-FC31-4F93-A13E-6F0D1439DE65}" destId="{B71E5581-D52E-4A91-B6A3-FA9B9586E4CA}" srcOrd="0" destOrd="0" presId="urn:microsoft.com/office/officeart/2008/layout/LinedList"/>
    <dgm:cxn modelId="{74F6431F-08FD-4924-B0E7-C0BBDCC96BA9}" type="presParOf" srcId="{38B471B9-FC31-4F93-A13E-6F0D1439DE65}" destId="{923CA80C-2222-4C6B-B10C-E37B5CA556D6}" srcOrd="1" destOrd="0" presId="urn:microsoft.com/office/officeart/2008/layout/LinedList"/>
    <dgm:cxn modelId="{73162867-FB74-4BEB-A2D7-9AB1391D91F7}" type="presParOf" srcId="{A6D79B22-A53C-43E9-BC18-565811B3BC09}" destId="{BB52A241-BA3B-4AE6-A283-3AF27F44A5FD}" srcOrd="4" destOrd="0" presId="urn:microsoft.com/office/officeart/2008/layout/LinedList"/>
    <dgm:cxn modelId="{17CEB220-6B2A-4B7A-BB20-63DFE639F71B}" type="presParOf" srcId="{A6D79B22-A53C-43E9-BC18-565811B3BC09}" destId="{3A91AFE3-83FB-4AD3-812C-5E94A3ADCAC4}" srcOrd="5" destOrd="0" presId="urn:microsoft.com/office/officeart/2008/layout/LinedList"/>
    <dgm:cxn modelId="{62164B19-38BA-43A1-80C6-23CD7C50E4AF}" type="presParOf" srcId="{3A91AFE3-83FB-4AD3-812C-5E94A3ADCAC4}" destId="{12BD9560-AB5B-4B98-BD66-44E6FB7F421C}" srcOrd="0" destOrd="0" presId="urn:microsoft.com/office/officeart/2008/layout/LinedList"/>
    <dgm:cxn modelId="{F5005B12-75AE-4C03-9CE6-63A58D43BCB5}" type="presParOf" srcId="{3A91AFE3-83FB-4AD3-812C-5E94A3ADCAC4}" destId="{DA74CCFB-5808-4095-98BB-81E570E1D84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61084B-A9BC-44F0-9CC2-D8CB707A3B4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1659962-A8B1-4167-AB46-1F3B5F5B6F70}">
      <dgm:prSet phldrT="[Text]" custT="1"/>
      <dgm:spPr/>
      <dgm:t>
        <a:bodyPr/>
        <a:lstStyle/>
        <a:p>
          <a:r>
            <a:rPr lang="en-US" sz="2600" dirty="0" smtClean="0"/>
            <a:t>Functionalization of Sepiolite Clay</a:t>
          </a:r>
          <a:endParaRPr lang="en-US" sz="2600" dirty="0"/>
        </a:p>
      </dgm:t>
    </dgm:pt>
    <dgm:pt modelId="{35C3E7B6-0F5A-480C-82E1-C42AE72DEBF5}" type="parTrans" cxnId="{D7888712-BC69-427B-A806-4ADF165F2BB4}">
      <dgm:prSet/>
      <dgm:spPr/>
      <dgm:t>
        <a:bodyPr/>
        <a:lstStyle/>
        <a:p>
          <a:endParaRPr lang="en-US"/>
        </a:p>
      </dgm:t>
    </dgm:pt>
    <dgm:pt modelId="{4878E5FD-D3BB-4480-A67E-F6F383FF944D}" type="sibTrans" cxnId="{D7888712-BC69-427B-A806-4ADF165F2BB4}">
      <dgm:prSet/>
      <dgm:spPr/>
      <dgm:t>
        <a:bodyPr/>
        <a:lstStyle/>
        <a:p>
          <a:endParaRPr lang="en-US"/>
        </a:p>
      </dgm:t>
    </dgm:pt>
    <dgm:pt modelId="{9574EEA3-92BD-428B-878C-2199BD07A280}">
      <dgm:prSet phldrT="[Text]" custT="1"/>
      <dgm:spPr/>
      <dgm:t>
        <a:bodyPr/>
        <a:lstStyle/>
        <a:p>
          <a:r>
            <a:rPr lang="en-US" sz="2600" dirty="0" smtClean="0"/>
            <a:t>Preparation of Chitosan/</a:t>
          </a:r>
          <a:r>
            <a:rPr lang="en-US" sz="2600" dirty="0" err="1" smtClean="0"/>
            <a:t>Polyvinylpyrrolidone</a:t>
          </a:r>
          <a:r>
            <a:rPr lang="en-US" sz="2600" dirty="0" smtClean="0"/>
            <a:t> Hydrogel</a:t>
          </a:r>
          <a:endParaRPr lang="en-US" sz="2600" dirty="0"/>
        </a:p>
      </dgm:t>
    </dgm:pt>
    <dgm:pt modelId="{4EB5B76F-37C3-4EDB-8DC1-F81B4E04ABF5}" type="parTrans" cxnId="{0C3BD082-6941-4D26-BEB0-1690845DD0B8}">
      <dgm:prSet/>
      <dgm:spPr/>
      <dgm:t>
        <a:bodyPr/>
        <a:lstStyle/>
        <a:p>
          <a:endParaRPr lang="en-US"/>
        </a:p>
      </dgm:t>
    </dgm:pt>
    <dgm:pt modelId="{2E2CFF3B-93DB-4861-A306-8A22A38C7D7B}" type="sibTrans" cxnId="{0C3BD082-6941-4D26-BEB0-1690845DD0B8}">
      <dgm:prSet/>
      <dgm:spPr/>
      <dgm:t>
        <a:bodyPr/>
        <a:lstStyle/>
        <a:p>
          <a:endParaRPr lang="en-US"/>
        </a:p>
      </dgm:t>
    </dgm:pt>
    <dgm:pt modelId="{018F4B73-5567-401D-853E-C5DC0BCC0E75}">
      <dgm:prSet phldrT="[Text]" custT="1"/>
      <dgm:spPr/>
      <dgm:t>
        <a:bodyPr/>
        <a:lstStyle/>
        <a:p>
          <a:r>
            <a:rPr lang="en-US" sz="2600" dirty="0" smtClean="0"/>
            <a:t>Preparation of Chitosan/ </a:t>
          </a:r>
          <a:r>
            <a:rPr lang="en-US" sz="2600" dirty="0" err="1" smtClean="0"/>
            <a:t>Polyvinylpyrrolidone</a:t>
          </a:r>
          <a:r>
            <a:rPr lang="en-US" sz="2600" dirty="0" smtClean="0"/>
            <a:t>/</a:t>
          </a:r>
          <a:r>
            <a:rPr lang="en-US" sz="2600" dirty="0" err="1" smtClean="0"/>
            <a:t>Sepolite</a:t>
          </a:r>
          <a:r>
            <a:rPr lang="en-US" sz="2600" dirty="0" smtClean="0"/>
            <a:t> Hydrogel Films</a:t>
          </a:r>
          <a:endParaRPr lang="en-US" sz="2600" dirty="0"/>
        </a:p>
      </dgm:t>
    </dgm:pt>
    <dgm:pt modelId="{020F2C2A-82E4-4CB0-B6B6-B04C141D7895}" type="parTrans" cxnId="{9C0A5C0A-ABA1-4F3C-B00D-DD824AC3DEB3}">
      <dgm:prSet/>
      <dgm:spPr/>
      <dgm:t>
        <a:bodyPr/>
        <a:lstStyle/>
        <a:p>
          <a:endParaRPr lang="en-US"/>
        </a:p>
      </dgm:t>
    </dgm:pt>
    <dgm:pt modelId="{4E6F3F4E-A2C8-4E47-8063-C8A278BB5483}" type="sibTrans" cxnId="{9C0A5C0A-ABA1-4F3C-B00D-DD824AC3DEB3}">
      <dgm:prSet/>
      <dgm:spPr/>
      <dgm:t>
        <a:bodyPr/>
        <a:lstStyle/>
        <a:p>
          <a:endParaRPr lang="en-US"/>
        </a:p>
      </dgm:t>
    </dgm:pt>
    <dgm:pt modelId="{4946FFA5-7B1A-4263-8041-2B8F5C74D5A9}" type="pres">
      <dgm:prSet presAssocID="{BB61084B-A9BC-44F0-9CC2-D8CB707A3B4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4088D3F-0252-4574-90CD-5FB76F018007}" type="pres">
      <dgm:prSet presAssocID="{41659962-A8B1-4167-AB46-1F3B5F5B6F70}" presName="composite" presStyleCnt="0"/>
      <dgm:spPr/>
    </dgm:pt>
    <dgm:pt modelId="{73FE21CC-9A4F-4E5F-B6D9-C2171A4FBCE3}" type="pres">
      <dgm:prSet presAssocID="{41659962-A8B1-4167-AB46-1F3B5F5B6F70}" presName="bentUpArrow1" presStyleLbl="alignImgPlace1" presStyleIdx="0" presStyleCnt="2" custScaleX="233722"/>
      <dgm:spPr/>
    </dgm:pt>
    <dgm:pt modelId="{F1A39EDD-8935-4B69-AFA9-9A513FD9C087}" type="pres">
      <dgm:prSet presAssocID="{41659962-A8B1-4167-AB46-1F3B5F5B6F70}" presName="ParentText" presStyleLbl="node1" presStyleIdx="0" presStyleCnt="3" custScaleX="2337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83F64F-7F02-431A-ACFD-E8391ABBAD99}" type="pres">
      <dgm:prSet presAssocID="{41659962-A8B1-4167-AB46-1F3B5F5B6F70}" presName="ChildText" presStyleLbl="revTx" presStyleIdx="0" presStyleCnt="2" custScaleX="129363" custScaleY="361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A6DA3-B5F1-4E95-8060-F62F65F48C5F}" type="pres">
      <dgm:prSet presAssocID="{4878E5FD-D3BB-4480-A67E-F6F383FF944D}" presName="sibTrans" presStyleCnt="0"/>
      <dgm:spPr/>
    </dgm:pt>
    <dgm:pt modelId="{A6392B59-6D74-46D5-93BB-B8AF219D3819}" type="pres">
      <dgm:prSet presAssocID="{9574EEA3-92BD-428B-878C-2199BD07A280}" presName="composite" presStyleCnt="0"/>
      <dgm:spPr/>
    </dgm:pt>
    <dgm:pt modelId="{37B9E675-55E6-4BD4-B94E-39E1496BD5B1}" type="pres">
      <dgm:prSet presAssocID="{9574EEA3-92BD-428B-878C-2199BD07A280}" presName="bentUpArrow1" presStyleLbl="alignImgPlace1" presStyleIdx="1" presStyleCnt="2" custScaleX="233722"/>
      <dgm:spPr/>
    </dgm:pt>
    <dgm:pt modelId="{F7A0A19E-B8C8-478F-843D-F78000922744}" type="pres">
      <dgm:prSet presAssocID="{9574EEA3-92BD-428B-878C-2199BD07A280}" presName="ParentText" presStyleLbl="node1" presStyleIdx="1" presStyleCnt="3" custScaleX="2337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0380E-C290-49BC-B58F-67D42928996A}" type="pres">
      <dgm:prSet presAssocID="{9574EEA3-92BD-428B-878C-2199BD07A280}" presName="ChildText" presStyleLbl="revTx" presStyleIdx="1" presStyleCnt="2" custScaleX="99035" custScaleY="380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E4AFE-C35E-4773-A3AF-C9DF431BC85E}" type="pres">
      <dgm:prSet presAssocID="{2E2CFF3B-93DB-4861-A306-8A22A38C7D7B}" presName="sibTrans" presStyleCnt="0"/>
      <dgm:spPr/>
    </dgm:pt>
    <dgm:pt modelId="{3713C9F6-5E92-4C39-8EC8-5E77F8504E1E}" type="pres">
      <dgm:prSet presAssocID="{018F4B73-5567-401D-853E-C5DC0BCC0E75}" presName="composite" presStyleCnt="0"/>
      <dgm:spPr/>
    </dgm:pt>
    <dgm:pt modelId="{4FF466B0-9F70-430A-A6A0-CA589139D428}" type="pres">
      <dgm:prSet presAssocID="{018F4B73-5567-401D-853E-C5DC0BCC0E75}" presName="ParentText" presStyleLbl="node1" presStyleIdx="2" presStyleCnt="3" custScaleX="2337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9E549C-CA6C-41AA-8FD7-7058273CB91F}" type="presOf" srcId="{BB61084B-A9BC-44F0-9CC2-D8CB707A3B4C}" destId="{4946FFA5-7B1A-4263-8041-2B8F5C74D5A9}" srcOrd="0" destOrd="0" presId="urn:microsoft.com/office/officeart/2005/8/layout/StepDownProcess"/>
    <dgm:cxn modelId="{18C5DAF2-D18E-477A-BAF5-9CA069EFF01A}" type="presOf" srcId="{41659962-A8B1-4167-AB46-1F3B5F5B6F70}" destId="{F1A39EDD-8935-4B69-AFA9-9A513FD9C087}" srcOrd="0" destOrd="0" presId="urn:microsoft.com/office/officeart/2005/8/layout/StepDownProcess"/>
    <dgm:cxn modelId="{9C0A5C0A-ABA1-4F3C-B00D-DD824AC3DEB3}" srcId="{BB61084B-A9BC-44F0-9CC2-D8CB707A3B4C}" destId="{018F4B73-5567-401D-853E-C5DC0BCC0E75}" srcOrd="2" destOrd="0" parTransId="{020F2C2A-82E4-4CB0-B6B6-B04C141D7895}" sibTransId="{4E6F3F4E-A2C8-4E47-8063-C8A278BB5483}"/>
    <dgm:cxn modelId="{5444C1D7-BC29-4C7E-A832-55F911083361}" type="presOf" srcId="{018F4B73-5567-401D-853E-C5DC0BCC0E75}" destId="{4FF466B0-9F70-430A-A6A0-CA589139D428}" srcOrd="0" destOrd="0" presId="urn:microsoft.com/office/officeart/2005/8/layout/StepDownProcess"/>
    <dgm:cxn modelId="{E9DE9EE5-4A0B-44A8-88B0-C33D53F38E30}" type="presOf" srcId="{9574EEA3-92BD-428B-878C-2199BD07A280}" destId="{F7A0A19E-B8C8-478F-843D-F78000922744}" srcOrd="0" destOrd="0" presId="urn:microsoft.com/office/officeart/2005/8/layout/StepDownProcess"/>
    <dgm:cxn modelId="{0C3BD082-6941-4D26-BEB0-1690845DD0B8}" srcId="{BB61084B-A9BC-44F0-9CC2-D8CB707A3B4C}" destId="{9574EEA3-92BD-428B-878C-2199BD07A280}" srcOrd="1" destOrd="0" parTransId="{4EB5B76F-37C3-4EDB-8DC1-F81B4E04ABF5}" sibTransId="{2E2CFF3B-93DB-4861-A306-8A22A38C7D7B}"/>
    <dgm:cxn modelId="{D7888712-BC69-427B-A806-4ADF165F2BB4}" srcId="{BB61084B-A9BC-44F0-9CC2-D8CB707A3B4C}" destId="{41659962-A8B1-4167-AB46-1F3B5F5B6F70}" srcOrd="0" destOrd="0" parTransId="{35C3E7B6-0F5A-480C-82E1-C42AE72DEBF5}" sibTransId="{4878E5FD-D3BB-4480-A67E-F6F383FF944D}"/>
    <dgm:cxn modelId="{B35C9612-17EF-4BEE-841E-B1FE77042A34}" type="presParOf" srcId="{4946FFA5-7B1A-4263-8041-2B8F5C74D5A9}" destId="{64088D3F-0252-4574-90CD-5FB76F018007}" srcOrd="0" destOrd="0" presId="urn:microsoft.com/office/officeart/2005/8/layout/StepDownProcess"/>
    <dgm:cxn modelId="{F1299D9C-CCFE-4B1E-A1DA-04CB7C356CE6}" type="presParOf" srcId="{64088D3F-0252-4574-90CD-5FB76F018007}" destId="{73FE21CC-9A4F-4E5F-B6D9-C2171A4FBCE3}" srcOrd="0" destOrd="0" presId="urn:microsoft.com/office/officeart/2005/8/layout/StepDownProcess"/>
    <dgm:cxn modelId="{05D212D7-A82F-4E52-8B37-79D6B35381CA}" type="presParOf" srcId="{64088D3F-0252-4574-90CD-5FB76F018007}" destId="{F1A39EDD-8935-4B69-AFA9-9A513FD9C087}" srcOrd="1" destOrd="0" presId="urn:microsoft.com/office/officeart/2005/8/layout/StepDownProcess"/>
    <dgm:cxn modelId="{D922A98E-7F67-4E5B-B425-0722724390B7}" type="presParOf" srcId="{64088D3F-0252-4574-90CD-5FB76F018007}" destId="{6383F64F-7F02-431A-ACFD-E8391ABBAD99}" srcOrd="2" destOrd="0" presId="urn:microsoft.com/office/officeart/2005/8/layout/StepDownProcess"/>
    <dgm:cxn modelId="{B7BD748F-49BD-46EE-950B-7AC1C94D2DAB}" type="presParOf" srcId="{4946FFA5-7B1A-4263-8041-2B8F5C74D5A9}" destId="{598A6DA3-B5F1-4E95-8060-F62F65F48C5F}" srcOrd="1" destOrd="0" presId="urn:microsoft.com/office/officeart/2005/8/layout/StepDownProcess"/>
    <dgm:cxn modelId="{E971F93E-0E40-4850-B218-BE5E2CE9C090}" type="presParOf" srcId="{4946FFA5-7B1A-4263-8041-2B8F5C74D5A9}" destId="{A6392B59-6D74-46D5-93BB-B8AF219D3819}" srcOrd="2" destOrd="0" presId="urn:microsoft.com/office/officeart/2005/8/layout/StepDownProcess"/>
    <dgm:cxn modelId="{F17126DF-12BA-4BFC-A440-F4851024B84F}" type="presParOf" srcId="{A6392B59-6D74-46D5-93BB-B8AF219D3819}" destId="{37B9E675-55E6-4BD4-B94E-39E1496BD5B1}" srcOrd="0" destOrd="0" presId="urn:microsoft.com/office/officeart/2005/8/layout/StepDownProcess"/>
    <dgm:cxn modelId="{46F993BB-E605-4AB9-B43C-FEB968AF7DA8}" type="presParOf" srcId="{A6392B59-6D74-46D5-93BB-B8AF219D3819}" destId="{F7A0A19E-B8C8-478F-843D-F78000922744}" srcOrd="1" destOrd="0" presId="urn:microsoft.com/office/officeart/2005/8/layout/StepDownProcess"/>
    <dgm:cxn modelId="{EF17C504-916B-4714-A9E6-E08BDB755918}" type="presParOf" srcId="{A6392B59-6D74-46D5-93BB-B8AF219D3819}" destId="{37D0380E-C290-49BC-B58F-67D42928996A}" srcOrd="2" destOrd="0" presId="urn:microsoft.com/office/officeart/2005/8/layout/StepDownProcess"/>
    <dgm:cxn modelId="{0A0BD91F-4E37-41BB-B943-315F11DEBEAD}" type="presParOf" srcId="{4946FFA5-7B1A-4263-8041-2B8F5C74D5A9}" destId="{9B3E4AFE-C35E-4773-A3AF-C9DF431BC85E}" srcOrd="3" destOrd="0" presId="urn:microsoft.com/office/officeart/2005/8/layout/StepDownProcess"/>
    <dgm:cxn modelId="{6F5B7EA9-2E7F-4C64-A56C-D9B86B2F1544}" type="presParOf" srcId="{4946FFA5-7B1A-4263-8041-2B8F5C74D5A9}" destId="{3713C9F6-5E92-4C39-8EC8-5E77F8504E1E}" srcOrd="4" destOrd="0" presId="urn:microsoft.com/office/officeart/2005/8/layout/StepDownProcess"/>
    <dgm:cxn modelId="{3B70F855-42CD-412B-BD8A-FFE55BD36977}" type="presParOf" srcId="{3713C9F6-5E92-4C39-8EC8-5E77F8504E1E}" destId="{4FF466B0-9F70-430A-A6A0-CA589139D42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1D1B7C-90CA-4774-8BCE-B7CF7D7F3AF9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BABA57-C8D3-4A97-9E8B-0705C17183D7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800" dirty="0" smtClean="0">
              <a:solidFill>
                <a:sysClr val="windowText" lastClr="000000"/>
              </a:solidFill>
            </a:rPr>
            <a:t>Add ethanol and TEOS (as  </a:t>
          </a:r>
          <a:r>
            <a:rPr lang="en-US" sz="1800" dirty="0" err="1" smtClean="0">
              <a:solidFill>
                <a:sysClr val="windowText" lastClr="000000"/>
              </a:solidFill>
            </a:rPr>
            <a:t>crosslinker</a:t>
          </a:r>
          <a:r>
            <a:rPr lang="en-US" sz="1800" dirty="0" smtClean="0">
              <a:solidFill>
                <a:sysClr val="windowText" lastClr="000000"/>
              </a:solidFill>
            </a:rPr>
            <a:t>) solution  to functionalize </a:t>
          </a:r>
          <a:r>
            <a:rPr lang="en-US" sz="1800" dirty="0" err="1" smtClean="0">
              <a:solidFill>
                <a:sysClr val="windowText" lastClr="000000"/>
              </a:solidFill>
            </a:rPr>
            <a:t>halloysite</a:t>
          </a:r>
          <a:r>
            <a:rPr lang="en-US" sz="1800" dirty="0" smtClean="0">
              <a:solidFill>
                <a:sysClr val="windowText" lastClr="000000"/>
              </a:solidFill>
            </a:rPr>
            <a:t> clay</a:t>
          </a:r>
          <a:endParaRPr lang="en-US" sz="1800" dirty="0">
            <a:solidFill>
              <a:sysClr val="windowText" lastClr="000000"/>
            </a:solidFill>
          </a:endParaRPr>
        </a:p>
      </dgm:t>
    </dgm:pt>
    <dgm:pt modelId="{D5F2E122-97E2-4FC3-B904-C23F4BC02C88}" type="parTrans" cxnId="{B756A854-8C89-4FFA-8F73-1014E9B60F2C}">
      <dgm:prSet/>
      <dgm:spPr/>
      <dgm:t>
        <a:bodyPr/>
        <a:lstStyle/>
        <a:p>
          <a:endParaRPr lang="en-US"/>
        </a:p>
      </dgm:t>
    </dgm:pt>
    <dgm:pt modelId="{0220F169-F2A3-4F71-9569-12E33C7D0C9D}" type="sibTrans" cxnId="{B756A854-8C89-4FFA-8F73-1014E9B60F2C}">
      <dgm:prSet/>
      <dgm:spPr/>
      <dgm:t>
        <a:bodyPr/>
        <a:lstStyle/>
        <a:p>
          <a:endParaRPr lang="en-US"/>
        </a:p>
      </dgm:t>
    </dgm:pt>
    <dgm:pt modelId="{83746976-A236-4761-AF1C-17C8E5BAE644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800" smtClean="0">
              <a:solidFill>
                <a:sysClr val="windowText" lastClr="000000"/>
              </a:solidFill>
            </a:rPr>
            <a:t>Add 2% formic acid in chitosan to make chitosan solution </a:t>
          </a:r>
          <a:endParaRPr lang="en-US" sz="1800" dirty="0">
            <a:solidFill>
              <a:sysClr val="windowText" lastClr="000000"/>
            </a:solidFill>
          </a:endParaRPr>
        </a:p>
      </dgm:t>
    </dgm:pt>
    <dgm:pt modelId="{E876E373-FFBE-4312-AEE0-E6DBC14050ED}" type="parTrans" cxnId="{D49B88DE-230C-466C-93B5-EC5B4C814474}">
      <dgm:prSet/>
      <dgm:spPr/>
      <dgm:t>
        <a:bodyPr/>
        <a:lstStyle/>
        <a:p>
          <a:endParaRPr lang="en-US"/>
        </a:p>
      </dgm:t>
    </dgm:pt>
    <dgm:pt modelId="{3C453C96-B886-4289-8062-CA75B8ACB876}" type="sibTrans" cxnId="{D49B88DE-230C-466C-93B5-EC5B4C814474}">
      <dgm:prSet/>
      <dgm:spPr/>
      <dgm:t>
        <a:bodyPr/>
        <a:lstStyle/>
        <a:p>
          <a:endParaRPr lang="en-US"/>
        </a:p>
      </dgm:t>
    </dgm:pt>
    <dgm:pt modelId="{78A7416E-9824-4E47-9095-A5CB747AC8B1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800" smtClean="0">
              <a:solidFill>
                <a:sysClr val="windowText" lastClr="000000"/>
              </a:solidFill>
            </a:rPr>
            <a:t>Mix both of these PVA and Chitosan solution to make a blend </a:t>
          </a:r>
          <a:endParaRPr lang="en-US" sz="1800" dirty="0">
            <a:solidFill>
              <a:sysClr val="windowText" lastClr="000000"/>
            </a:solidFill>
          </a:endParaRPr>
        </a:p>
      </dgm:t>
    </dgm:pt>
    <dgm:pt modelId="{2BA45426-6319-48FA-9B32-CF156E977FB9}" type="parTrans" cxnId="{1813D6C8-0D1D-436E-A262-D75533F51F77}">
      <dgm:prSet/>
      <dgm:spPr/>
      <dgm:t>
        <a:bodyPr/>
        <a:lstStyle/>
        <a:p>
          <a:endParaRPr lang="en-US"/>
        </a:p>
      </dgm:t>
    </dgm:pt>
    <dgm:pt modelId="{764F476E-97D7-46B1-A717-9C5F2C7B5E31}" type="sibTrans" cxnId="{1813D6C8-0D1D-436E-A262-D75533F51F77}">
      <dgm:prSet/>
      <dgm:spPr/>
      <dgm:t>
        <a:bodyPr/>
        <a:lstStyle/>
        <a:p>
          <a:endParaRPr lang="en-US"/>
        </a:p>
      </dgm:t>
    </dgm:pt>
    <dgm:pt modelId="{11744BAE-1CB2-42B6-B501-6A91DAA086A3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800" dirty="0" smtClean="0">
              <a:solidFill>
                <a:sysClr val="windowText" lastClr="000000"/>
              </a:solidFill>
            </a:rPr>
            <a:t>Add blended solution into the functionalize</a:t>
          </a:r>
        </a:p>
        <a:p>
          <a:r>
            <a:rPr lang="en-US" sz="1800" dirty="0" err="1" smtClean="0">
              <a:solidFill>
                <a:sysClr val="windowText" lastClr="000000"/>
              </a:solidFill>
            </a:rPr>
            <a:t>Halloysite</a:t>
          </a:r>
          <a:r>
            <a:rPr lang="en-US" sz="1800" dirty="0" smtClean="0">
              <a:solidFill>
                <a:sysClr val="windowText" lastClr="000000"/>
              </a:solidFill>
            </a:rPr>
            <a:t> clay</a:t>
          </a:r>
          <a:endParaRPr lang="en-US" sz="1800" dirty="0">
            <a:solidFill>
              <a:sysClr val="windowText" lastClr="000000"/>
            </a:solidFill>
          </a:endParaRPr>
        </a:p>
      </dgm:t>
    </dgm:pt>
    <dgm:pt modelId="{F873ED35-4748-48F9-A5CC-9EFCA7516008}" type="parTrans" cxnId="{168DB4BB-DE10-4051-8271-622F615654BB}">
      <dgm:prSet/>
      <dgm:spPr/>
      <dgm:t>
        <a:bodyPr/>
        <a:lstStyle/>
        <a:p>
          <a:endParaRPr lang="en-US"/>
        </a:p>
      </dgm:t>
    </dgm:pt>
    <dgm:pt modelId="{1DF01751-5B11-40C4-90DC-0EFC066E33F2}" type="sibTrans" cxnId="{168DB4BB-DE10-4051-8271-622F615654BB}">
      <dgm:prSet/>
      <dgm:spPr/>
      <dgm:t>
        <a:bodyPr/>
        <a:lstStyle/>
        <a:p>
          <a:endParaRPr lang="en-US"/>
        </a:p>
      </dgm:t>
    </dgm:pt>
    <dgm:pt modelId="{84BF68F9-7855-4EC7-A287-ADB5056B6D00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800" smtClean="0">
              <a:solidFill>
                <a:sysClr val="windowText" lastClr="000000"/>
              </a:solidFill>
            </a:rPr>
            <a:t>Add distilled water in PVA to make PVA solution </a:t>
          </a:r>
          <a:endParaRPr lang="en-US" sz="1800" dirty="0">
            <a:solidFill>
              <a:sysClr val="windowText" lastClr="000000"/>
            </a:solidFill>
          </a:endParaRPr>
        </a:p>
      </dgm:t>
    </dgm:pt>
    <dgm:pt modelId="{C7CFFC04-77C4-4185-97E1-333ACE71F36A}" type="parTrans" cxnId="{2F5DC849-AD98-4186-AAA8-2CEFFE25EAE4}">
      <dgm:prSet/>
      <dgm:spPr/>
      <dgm:t>
        <a:bodyPr/>
        <a:lstStyle/>
        <a:p>
          <a:endParaRPr lang="en-US"/>
        </a:p>
      </dgm:t>
    </dgm:pt>
    <dgm:pt modelId="{B1E4E464-360F-4EF1-A244-68A826856B64}" type="sibTrans" cxnId="{2F5DC849-AD98-4186-AAA8-2CEFFE25EAE4}">
      <dgm:prSet/>
      <dgm:spPr/>
      <dgm:t>
        <a:bodyPr/>
        <a:lstStyle/>
        <a:p>
          <a:endParaRPr lang="en-US"/>
        </a:p>
      </dgm:t>
    </dgm:pt>
    <dgm:pt modelId="{498CA0AC-E91E-4965-A6BC-C78751FA226C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800" smtClean="0">
              <a:solidFill>
                <a:sysClr val="windowText" lastClr="000000"/>
              </a:solidFill>
            </a:rPr>
            <a:t>Cast solution into petri dish and place it in oven for oven dry </a:t>
          </a:r>
          <a:endParaRPr lang="en-US" sz="1800" dirty="0">
            <a:solidFill>
              <a:sysClr val="windowText" lastClr="000000"/>
            </a:solidFill>
          </a:endParaRPr>
        </a:p>
      </dgm:t>
    </dgm:pt>
    <dgm:pt modelId="{A62C33A3-11D7-4654-8ACD-7A52130F176F}" type="parTrans" cxnId="{B30B21A6-625C-449B-A75D-ADC6306D29D2}">
      <dgm:prSet/>
      <dgm:spPr/>
      <dgm:t>
        <a:bodyPr/>
        <a:lstStyle/>
        <a:p>
          <a:endParaRPr lang="en-US"/>
        </a:p>
      </dgm:t>
    </dgm:pt>
    <dgm:pt modelId="{2ABB4DE5-7EEF-4D87-95E1-7C5E07D5F61B}" type="sibTrans" cxnId="{B30B21A6-625C-449B-A75D-ADC6306D29D2}">
      <dgm:prSet/>
      <dgm:spPr/>
      <dgm:t>
        <a:bodyPr/>
        <a:lstStyle/>
        <a:p>
          <a:endParaRPr lang="en-US"/>
        </a:p>
      </dgm:t>
    </dgm:pt>
    <dgm:pt modelId="{C9E6177A-4FEB-493B-B3FB-933C44533857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800" smtClean="0">
              <a:solidFill>
                <a:sysClr val="windowText" lastClr="000000"/>
              </a:solidFill>
            </a:rPr>
            <a:t>Separate film from the petri dish and store it in a zipper bag </a:t>
          </a:r>
          <a:endParaRPr lang="en-US" sz="1800" dirty="0">
            <a:solidFill>
              <a:sysClr val="windowText" lastClr="000000"/>
            </a:solidFill>
          </a:endParaRPr>
        </a:p>
      </dgm:t>
    </dgm:pt>
    <dgm:pt modelId="{A657E749-F572-4E70-AC20-010FAADC610B}" type="parTrans" cxnId="{7115F8A4-99EF-4B3E-8940-8624BDE0E409}">
      <dgm:prSet/>
      <dgm:spPr/>
      <dgm:t>
        <a:bodyPr/>
        <a:lstStyle/>
        <a:p>
          <a:endParaRPr lang="en-US"/>
        </a:p>
      </dgm:t>
    </dgm:pt>
    <dgm:pt modelId="{147F4E64-E636-41D5-ACAE-E895B33E5C86}" type="sibTrans" cxnId="{7115F8A4-99EF-4B3E-8940-8624BDE0E409}">
      <dgm:prSet/>
      <dgm:spPr/>
      <dgm:t>
        <a:bodyPr/>
        <a:lstStyle/>
        <a:p>
          <a:endParaRPr lang="en-US"/>
        </a:p>
      </dgm:t>
    </dgm:pt>
    <dgm:pt modelId="{5C7D9052-D984-477C-B6C4-ACABAA1FD2A6}" type="pres">
      <dgm:prSet presAssocID="{471D1B7C-90CA-4774-8BCE-B7CF7D7F3A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1CE922-B7F6-45D0-8A5D-66B2553FEB56}" type="pres">
      <dgm:prSet presAssocID="{471D1B7C-90CA-4774-8BCE-B7CF7D7F3AF9}" presName="bkgdShp" presStyleLbl="alignAccFollowNode1" presStyleIdx="0" presStyleCnt="1"/>
      <dgm:spPr/>
      <dgm:t>
        <a:bodyPr/>
        <a:lstStyle/>
        <a:p>
          <a:endParaRPr lang="en-US"/>
        </a:p>
      </dgm:t>
    </dgm:pt>
    <dgm:pt modelId="{CB20C66C-7C1E-4E36-895A-355FD4614710}" type="pres">
      <dgm:prSet presAssocID="{471D1B7C-90CA-4774-8BCE-B7CF7D7F3AF9}" presName="linComp" presStyleCnt="0"/>
      <dgm:spPr/>
      <dgm:t>
        <a:bodyPr/>
        <a:lstStyle/>
        <a:p>
          <a:endParaRPr lang="en-US"/>
        </a:p>
      </dgm:t>
    </dgm:pt>
    <dgm:pt modelId="{710EE8AA-C3CC-4367-A400-A7C617D4B2AE}" type="pres">
      <dgm:prSet presAssocID="{3DBABA57-C8D3-4A97-9E8B-0705C17183D7}" presName="compNode" presStyleCnt="0"/>
      <dgm:spPr/>
      <dgm:t>
        <a:bodyPr/>
        <a:lstStyle/>
        <a:p>
          <a:endParaRPr lang="en-US"/>
        </a:p>
      </dgm:t>
    </dgm:pt>
    <dgm:pt modelId="{4892D400-38A6-45E1-BE38-64BD07AB9671}" type="pres">
      <dgm:prSet presAssocID="{3DBABA57-C8D3-4A97-9E8B-0705C17183D7}" presName="node" presStyleLbl="node1" presStyleIdx="0" presStyleCnt="7" custScaleX="121965" custLinFactNeighborX="-7273" custLinFactNeighborY="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57950-C775-41A7-9749-2ECC7576771F}" type="pres">
      <dgm:prSet presAssocID="{3DBABA57-C8D3-4A97-9E8B-0705C17183D7}" presName="invisiNode" presStyleLbl="node1" presStyleIdx="0" presStyleCnt="7"/>
      <dgm:spPr/>
      <dgm:t>
        <a:bodyPr/>
        <a:lstStyle/>
        <a:p>
          <a:endParaRPr lang="en-US"/>
        </a:p>
      </dgm:t>
    </dgm:pt>
    <dgm:pt modelId="{EB892277-8340-4743-A81F-42F66FB4B99E}" type="pres">
      <dgm:prSet presAssocID="{3DBABA57-C8D3-4A97-9E8B-0705C17183D7}" presName="imagNode" presStyleLbl="fgImgPlace1" presStyleIdx="0" presStyleCnt="7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</dgm:spPr>
      <dgm:t>
        <a:bodyPr/>
        <a:lstStyle/>
        <a:p>
          <a:endParaRPr lang="en-US"/>
        </a:p>
      </dgm:t>
    </dgm:pt>
    <dgm:pt modelId="{8B5B6271-58DB-4812-B3D8-B137420D9A73}" type="pres">
      <dgm:prSet presAssocID="{0220F169-F2A3-4F71-9569-12E33C7D0C9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FE95BBF-F3C0-4E70-B068-A60198D7CC64}" type="pres">
      <dgm:prSet presAssocID="{84BF68F9-7855-4EC7-A287-ADB5056B6D00}" presName="compNode" presStyleCnt="0"/>
      <dgm:spPr/>
      <dgm:t>
        <a:bodyPr/>
        <a:lstStyle/>
        <a:p>
          <a:endParaRPr lang="en-US"/>
        </a:p>
      </dgm:t>
    </dgm:pt>
    <dgm:pt modelId="{200AA746-C3C4-4088-866B-2970055051BE}" type="pres">
      <dgm:prSet presAssocID="{84BF68F9-7855-4EC7-A287-ADB5056B6D0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80BF1-6338-4734-AB85-D9EC57CC5517}" type="pres">
      <dgm:prSet presAssocID="{84BF68F9-7855-4EC7-A287-ADB5056B6D00}" presName="invisiNode" presStyleLbl="node1" presStyleIdx="1" presStyleCnt="7"/>
      <dgm:spPr/>
      <dgm:t>
        <a:bodyPr/>
        <a:lstStyle/>
        <a:p>
          <a:endParaRPr lang="en-US"/>
        </a:p>
      </dgm:t>
    </dgm:pt>
    <dgm:pt modelId="{0C468227-2C2A-4546-8E21-96BD9F49D5D1}" type="pres">
      <dgm:prSet presAssocID="{84BF68F9-7855-4EC7-A287-ADB5056B6D00}" presName="imagNode" presStyleLbl="fgImgPlace1" presStyleIdx="1" presStyleCnt="7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</dgm:spPr>
      <dgm:t>
        <a:bodyPr/>
        <a:lstStyle/>
        <a:p>
          <a:endParaRPr lang="en-US"/>
        </a:p>
      </dgm:t>
    </dgm:pt>
    <dgm:pt modelId="{28BE4A0D-8A81-4D00-9289-04A102550F7B}" type="pres">
      <dgm:prSet presAssocID="{B1E4E464-360F-4EF1-A244-68A826856B6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274B2E7-3F01-4667-9DB3-81DD9E097E02}" type="pres">
      <dgm:prSet presAssocID="{83746976-A236-4761-AF1C-17C8E5BAE644}" presName="compNode" presStyleCnt="0"/>
      <dgm:spPr/>
      <dgm:t>
        <a:bodyPr/>
        <a:lstStyle/>
        <a:p>
          <a:endParaRPr lang="en-US"/>
        </a:p>
      </dgm:t>
    </dgm:pt>
    <dgm:pt modelId="{ACB1E6CE-FBA3-41A3-B38E-1770A62C29DB}" type="pres">
      <dgm:prSet presAssocID="{83746976-A236-4761-AF1C-17C8E5BAE64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E9330B-ADC8-48BF-A563-1C066FBC8EB4}" type="pres">
      <dgm:prSet presAssocID="{83746976-A236-4761-AF1C-17C8E5BAE644}" presName="invisiNode" presStyleLbl="node1" presStyleIdx="2" presStyleCnt="7"/>
      <dgm:spPr/>
      <dgm:t>
        <a:bodyPr/>
        <a:lstStyle/>
        <a:p>
          <a:endParaRPr lang="en-US"/>
        </a:p>
      </dgm:t>
    </dgm:pt>
    <dgm:pt modelId="{656CAAFA-7756-4BF2-8A6A-134BEBC33722}" type="pres">
      <dgm:prSet presAssocID="{83746976-A236-4761-AF1C-17C8E5BAE644}" presName="imagNode" presStyleLbl="fgImgPlace1" presStyleIdx="2" presStyleCnt="7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n-US"/>
        </a:p>
      </dgm:t>
    </dgm:pt>
    <dgm:pt modelId="{B47F05E0-B138-43FA-9A63-71A78A1E24FB}" type="pres">
      <dgm:prSet presAssocID="{3C453C96-B886-4289-8062-CA75B8ACB87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25F9D3D-CFF0-415C-A964-EE977A03CEC3}" type="pres">
      <dgm:prSet presAssocID="{78A7416E-9824-4E47-9095-A5CB747AC8B1}" presName="compNode" presStyleCnt="0"/>
      <dgm:spPr/>
      <dgm:t>
        <a:bodyPr/>
        <a:lstStyle/>
        <a:p>
          <a:endParaRPr lang="en-US"/>
        </a:p>
      </dgm:t>
    </dgm:pt>
    <dgm:pt modelId="{4EA3F449-F4F7-45F5-9E17-0C3366102A8D}" type="pres">
      <dgm:prSet presAssocID="{78A7416E-9824-4E47-9095-A5CB747AC8B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C28CE-1F7B-4AC9-B496-C81514E12639}" type="pres">
      <dgm:prSet presAssocID="{78A7416E-9824-4E47-9095-A5CB747AC8B1}" presName="invisiNode" presStyleLbl="node1" presStyleIdx="3" presStyleCnt="7"/>
      <dgm:spPr/>
      <dgm:t>
        <a:bodyPr/>
        <a:lstStyle/>
        <a:p>
          <a:endParaRPr lang="en-US"/>
        </a:p>
      </dgm:t>
    </dgm:pt>
    <dgm:pt modelId="{9932CF56-D1F9-4F2A-9329-1C9E930E8F8D}" type="pres">
      <dgm:prSet presAssocID="{78A7416E-9824-4E47-9095-A5CB747AC8B1}" presName="imagNode" presStyleLbl="fgImgPlace1" presStyleIdx="3" presStyleCnt="7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</dgm:spPr>
      <dgm:t>
        <a:bodyPr/>
        <a:lstStyle/>
        <a:p>
          <a:endParaRPr lang="en-US"/>
        </a:p>
      </dgm:t>
    </dgm:pt>
    <dgm:pt modelId="{AC7F63F4-7F55-41B4-9C24-6999AA06F6F7}" type="pres">
      <dgm:prSet presAssocID="{764F476E-97D7-46B1-A717-9C5F2C7B5E3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496FF28-84B9-4A3D-A6C5-B5A2F8EC787B}" type="pres">
      <dgm:prSet presAssocID="{11744BAE-1CB2-42B6-B501-6A91DAA086A3}" presName="compNode" presStyleCnt="0"/>
      <dgm:spPr/>
      <dgm:t>
        <a:bodyPr/>
        <a:lstStyle/>
        <a:p>
          <a:endParaRPr lang="en-US"/>
        </a:p>
      </dgm:t>
    </dgm:pt>
    <dgm:pt modelId="{4A371BD0-7263-481F-9299-4283A388198E}" type="pres">
      <dgm:prSet presAssocID="{11744BAE-1CB2-42B6-B501-6A91DAA086A3}" presName="node" presStyleLbl="node1" presStyleIdx="4" presStyleCnt="7" custScaleX="116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B050B-5FC5-4EDC-AAA4-11BCAEFC31F6}" type="pres">
      <dgm:prSet presAssocID="{11744BAE-1CB2-42B6-B501-6A91DAA086A3}" presName="invisiNode" presStyleLbl="node1" presStyleIdx="4" presStyleCnt="7"/>
      <dgm:spPr/>
      <dgm:t>
        <a:bodyPr/>
        <a:lstStyle/>
        <a:p>
          <a:endParaRPr lang="en-US"/>
        </a:p>
      </dgm:t>
    </dgm:pt>
    <dgm:pt modelId="{639BB5AA-ABA5-406F-B6C1-1072315963C1}" type="pres">
      <dgm:prSet presAssocID="{11744BAE-1CB2-42B6-B501-6A91DAA086A3}" presName="imagNode" presStyleLbl="fgImgPlace1" presStyleIdx="4" presStyleCnt="7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</dgm:spPr>
      <dgm:t>
        <a:bodyPr/>
        <a:lstStyle/>
        <a:p>
          <a:endParaRPr lang="en-US"/>
        </a:p>
      </dgm:t>
    </dgm:pt>
    <dgm:pt modelId="{CF4B9C5A-40B5-4F4E-8BBE-D385B93F3FEC}" type="pres">
      <dgm:prSet presAssocID="{1DF01751-5B11-40C4-90DC-0EFC066E33F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CFB758C-1FAA-4400-9F8B-75EF91D81404}" type="pres">
      <dgm:prSet presAssocID="{498CA0AC-E91E-4965-A6BC-C78751FA226C}" presName="compNode" presStyleCnt="0"/>
      <dgm:spPr/>
      <dgm:t>
        <a:bodyPr/>
        <a:lstStyle/>
        <a:p>
          <a:endParaRPr lang="en-US"/>
        </a:p>
      </dgm:t>
    </dgm:pt>
    <dgm:pt modelId="{590A283A-FD26-4DE7-B76B-5CA46FC44B62}" type="pres">
      <dgm:prSet presAssocID="{498CA0AC-E91E-4965-A6BC-C78751FA226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5225D-1AA2-4DEF-BB8A-B7B8E70F7557}" type="pres">
      <dgm:prSet presAssocID="{498CA0AC-E91E-4965-A6BC-C78751FA226C}" presName="invisiNode" presStyleLbl="node1" presStyleIdx="5" presStyleCnt="7"/>
      <dgm:spPr/>
      <dgm:t>
        <a:bodyPr/>
        <a:lstStyle/>
        <a:p>
          <a:endParaRPr lang="en-US"/>
        </a:p>
      </dgm:t>
    </dgm:pt>
    <dgm:pt modelId="{7E032B57-B991-4C80-AD96-A6D9036E91FF}" type="pres">
      <dgm:prSet presAssocID="{498CA0AC-E91E-4965-A6BC-C78751FA226C}" presName="imagNode" presStyleLbl="fgImgPlace1" presStyleIdx="5" presStyleCnt="7"/>
      <dgm:spPr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</dgm:spPr>
      <dgm:t>
        <a:bodyPr/>
        <a:lstStyle/>
        <a:p>
          <a:endParaRPr lang="en-US"/>
        </a:p>
      </dgm:t>
    </dgm:pt>
    <dgm:pt modelId="{0E75999D-DE81-42ED-B9B9-8CF58F854A2F}" type="pres">
      <dgm:prSet presAssocID="{2ABB4DE5-7EEF-4D87-95E1-7C5E07D5F61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EDCC10F-4EC2-496C-BEB5-FF5CCAD8A38B}" type="pres">
      <dgm:prSet presAssocID="{C9E6177A-4FEB-493B-B3FB-933C44533857}" presName="compNode" presStyleCnt="0"/>
      <dgm:spPr/>
      <dgm:t>
        <a:bodyPr/>
        <a:lstStyle/>
        <a:p>
          <a:endParaRPr lang="en-US"/>
        </a:p>
      </dgm:t>
    </dgm:pt>
    <dgm:pt modelId="{8EA15C97-9DAB-4835-996F-953429EBD89C}" type="pres">
      <dgm:prSet presAssocID="{C9E6177A-4FEB-493B-B3FB-933C4453385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D7477-22C0-4B20-837B-F12FB4033462}" type="pres">
      <dgm:prSet presAssocID="{C9E6177A-4FEB-493B-B3FB-933C44533857}" presName="invisiNode" presStyleLbl="node1" presStyleIdx="6" presStyleCnt="7"/>
      <dgm:spPr/>
      <dgm:t>
        <a:bodyPr/>
        <a:lstStyle/>
        <a:p>
          <a:endParaRPr lang="en-US"/>
        </a:p>
      </dgm:t>
    </dgm:pt>
    <dgm:pt modelId="{4E23F38F-3104-44BF-A22C-E9C3A324E38B}" type="pres">
      <dgm:prSet presAssocID="{C9E6177A-4FEB-493B-B3FB-933C44533857}" presName="imagNode" presStyleLbl="fgImgPlace1" presStyleIdx="6" presStyleCnt="7"/>
      <dgm:spPr>
        <a:blipFill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</dgm:ptLst>
  <dgm:cxnLst>
    <dgm:cxn modelId="{B30B21A6-625C-449B-A75D-ADC6306D29D2}" srcId="{471D1B7C-90CA-4774-8BCE-B7CF7D7F3AF9}" destId="{498CA0AC-E91E-4965-A6BC-C78751FA226C}" srcOrd="5" destOrd="0" parTransId="{A62C33A3-11D7-4654-8ACD-7A52130F176F}" sibTransId="{2ABB4DE5-7EEF-4D87-95E1-7C5E07D5F61B}"/>
    <dgm:cxn modelId="{1ADAF202-0D20-4A7A-AEA5-E1BE0139B9E7}" type="presOf" srcId="{3DBABA57-C8D3-4A97-9E8B-0705C17183D7}" destId="{4892D400-38A6-45E1-BE38-64BD07AB9671}" srcOrd="0" destOrd="0" presId="urn:microsoft.com/office/officeart/2005/8/layout/pList2"/>
    <dgm:cxn modelId="{B756A854-8C89-4FFA-8F73-1014E9B60F2C}" srcId="{471D1B7C-90CA-4774-8BCE-B7CF7D7F3AF9}" destId="{3DBABA57-C8D3-4A97-9E8B-0705C17183D7}" srcOrd="0" destOrd="0" parTransId="{D5F2E122-97E2-4FC3-B904-C23F4BC02C88}" sibTransId="{0220F169-F2A3-4F71-9569-12E33C7D0C9D}"/>
    <dgm:cxn modelId="{346A498B-369A-404B-BA7B-8E061368C4C3}" type="presOf" srcId="{498CA0AC-E91E-4965-A6BC-C78751FA226C}" destId="{590A283A-FD26-4DE7-B76B-5CA46FC44B62}" srcOrd="0" destOrd="0" presId="urn:microsoft.com/office/officeart/2005/8/layout/pList2"/>
    <dgm:cxn modelId="{CA895ACA-3973-47D6-8212-07332A345776}" type="presOf" srcId="{78A7416E-9824-4E47-9095-A5CB747AC8B1}" destId="{4EA3F449-F4F7-45F5-9E17-0C3366102A8D}" srcOrd="0" destOrd="0" presId="urn:microsoft.com/office/officeart/2005/8/layout/pList2"/>
    <dgm:cxn modelId="{2374A537-B570-4D30-8D39-3D80BB61584B}" type="presOf" srcId="{84BF68F9-7855-4EC7-A287-ADB5056B6D00}" destId="{200AA746-C3C4-4088-866B-2970055051BE}" srcOrd="0" destOrd="0" presId="urn:microsoft.com/office/officeart/2005/8/layout/pList2"/>
    <dgm:cxn modelId="{428CB57E-BE02-4456-8AF1-5C224CF41AE0}" type="presOf" srcId="{2ABB4DE5-7EEF-4D87-95E1-7C5E07D5F61B}" destId="{0E75999D-DE81-42ED-B9B9-8CF58F854A2F}" srcOrd="0" destOrd="0" presId="urn:microsoft.com/office/officeart/2005/8/layout/pList2"/>
    <dgm:cxn modelId="{D49B88DE-230C-466C-93B5-EC5B4C814474}" srcId="{471D1B7C-90CA-4774-8BCE-B7CF7D7F3AF9}" destId="{83746976-A236-4761-AF1C-17C8E5BAE644}" srcOrd="2" destOrd="0" parTransId="{E876E373-FFBE-4312-AEE0-E6DBC14050ED}" sibTransId="{3C453C96-B886-4289-8062-CA75B8ACB876}"/>
    <dgm:cxn modelId="{43438BB0-4991-4726-988C-CD5A9BCD6C16}" type="presOf" srcId="{B1E4E464-360F-4EF1-A244-68A826856B64}" destId="{28BE4A0D-8A81-4D00-9289-04A102550F7B}" srcOrd="0" destOrd="0" presId="urn:microsoft.com/office/officeart/2005/8/layout/pList2"/>
    <dgm:cxn modelId="{68E0279F-A714-4052-8128-EA598B0D869F}" type="presOf" srcId="{83746976-A236-4761-AF1C-17C8E5BAE644}" destId="{ACB1E6CE-FBA3-41A3-B38E-1770A62C29DB}" srcOrd="0" destOrd="0" presId="urn:microsoft.com/office/officeart/2005/8/layout/pList2"/>
    <dgm:cxn modelId="{F3D0EAAA-5738-4927-AE05-4FC8CE55139E}" type="presOf" srcId="{1DF01751-5B11-40C4-90DC-0EFC066E33F2}" destId="{CF4B9C5A-40B5-4F4E-8BBE-D385B93F3FEC}" srcOrd="0" destOrd="0" presId="urn:microsoft.com/office/officeart/2005/8/layout/pList2"/>
    <dgm:cxn modelId="{2A6FAC59-07B2-4878-A8CB-477B2419D150}" type="presOf" srcId="{764F476E-97D7-46B1-A717-9C5F2C7B5E31}" destId="{AC7F63F4-7F55-41B4-9C24-6999AA06F6F7}" srcOrd="0" destOrd="0" presId="urn:microsoft.com/office/officeart/2005/8/layout/pList2"/>
    <dgm:cxn modelId="{2F5DC849-AD98-4186-AAA8-2CEFFE25EAE4}" srcId="{471D1B7C-90CA-4774-8BCE-B7CF7D7F3AF9}" destId="{84BF68F9-7855-4EC7-A287-ADB5056B6D00}" srcOrd="1" destOrd="0" parTransId="{C7CFFC04-77C4-4185-97E1-333ACE71F36A}" sibTransId="{B1E4E464-360F-4EF1-A244-68A826856B64}"/>
    <dgm:cxn modelId="{BB7C9E3C-1D0D-4750-8FC2-8D52474E71D7}" type="presOf" srcId="{0220F169-F2A3-4F71-9569-12E33C7D0C9D}" destId="{8B5B6271-58DB-4812-B3D8-B137420D9A73}" srcOrd="0" destOrd="0" presId="urn:microsoft.com/office/officeart/2005/8/layout/pList2"/>
    <dgm:cxn modelId="{A35016C0-CEB0-4461-A7E3-E232405379B7}" type="presOf" srcId="{11744BAE-1CB2-42B6-B501-6A91DAA086A3}" destId="{4A371BD0-7263-481F-9299-4283A388198E}" srcOrd="0" destOrd="0" presId="urn:microsoft.com/office/officeart/2005/8/layout/pList2"/>
    <dgm:cxn modelId="{168DB4BB-DE10-4051-8271-622F615654BB}" srcId="{471D1B7C-90CA-4774-8BCE-B7CF7D7F3AF9}" destId="{11744BAE-1CB2-42B6-B501-6A91DAA086A3}" srcOrd="4" destOrd="0" parTransId="{F873ED35-4748-48F9-A5CC-9EFCA7516008}" sibTransId="{1DF01751-5B11-40C4-90DC-0EFC066E33F2}"/>
    <dgm:cxn modelId="{7115F8A4-99EF-4B3E-8940-8624BDE0E409}" srcId="{471D1B7C-90CA-4774-8BCE-B7CF7D7F3AF9}" destId="{C9E6177A-4FEB-493B-B3FB-933C44533857}" srcOrd="6" destOrd="0" parTransId="{A657E749-F572-4E70-AC20-010FAADC610B}" sibTransId="{147F4E64-E636-41D5-ACAE-E895B33E5C86}"/>
    <dgm:cxn modelId="{865E33F1-9354-4081-9777-06CCF03DB314}" type="presOf" srcId="{471D1B7C-90CA-4774-8BCE-B7CF7D7F3AF9}" destId="{5C7D9052-D984-477C-B6C4-ACABAA1FD2A6}" srcOrd="0" destOrd="0" presId="urn:microsoft.com/office/officeart/2005/8/layout/pList2"/>
    <dgm:cxn modelId="{0B1E5BF4-4F07-4A51-9510-5BCD67C9F812}" type="presOf" srcId="{3C453C96-B886-4289-8062-CA75B8ACB876}" destId="{B47F05E0-B138-43FA-9A63-71A78A1E24FB}" srcOrd="0" destOrd="0" presId="urn:microsoft.com/office/officeart/2005/8/layout/pList2"/>
    <dgm:cxn modelId="{BB474C90-78F2-4E07-A6D7-68211F6454FD}" type="presOf" srcId="{C9E6177A-4FEB-493B-B3FB-933C44533857}" destId="{8EA15C97-9DAB-4835-996F-953429EBD89C}" srcOrd="0" destOrd="0" presId="urn:microsoft.com/office/officeart/2005/8/layout/pList2"/>
    <dgm:cxn modelId="{1813D6C8-0D1D-436E-A262-D75533F51F77}" srcId="{471D1B7C-90CA-4774-8BCE-B7CF7D7F3AF9}" destId="{78A7416E-9824-4E47-9095-A5CB747AC8B1}" srcOrd="3" destOrd="0" parTransId="{2BA45426-6319-48FA-9B32-CF156E977FB9}" sibTransId="{764F476E-97D7-46B1-A717-9C5F2C7B5E31}"/>
    <dgm:cxn modelId="{E2E747FD-C707-49DA-8E0E-B9FA96850C2D}" type="presParOf" srcId="{5C7D9052-D984-477C-B6C4-ACABAA1FD2A6}" destId="{6E1CE922-B7F6-45D0-8A5D-66B2553FEB56}" srcOrd="0" destOrd="0" presId="urn:microsoft.com/office/officeart/2005/8/layout/pList2"/>
    <dgm:cxn modelId="{76D8B61D-7640-4FAD-8415-DBBA4E35AF95}" type="presParOf" srcId="{5C7D9052-D984-477C-B6C4-ACABAA1FD2A6}" destId="{CB20C66C-7C1E-4E36-895A-355FD4614710}" srcOrd="1" destOrd="0" presId="urn:microsoft.com/office/officeart/2005/8/layout/pList2"/>
    <dgm:cxn modelId="{A349D51F-1B56-4B48-97F2-D81024E5CDAC}" type="presParOf" srcId="{CB20C66C-7C1E-4E36-895A-355FD4614710}" destId="{710EE8AA-C3CC-4367-A400-A7C617D4B2AE}" srcOrd="0" destOrd="0" presId="urn:microsoft.com/office/officeart/2005/8/layout/pList2"/>
    <dgm:cxn modelId="{F0A883D8-419E-418B-84CA-1EB503CC9ABB}" type="presParOf" srcId="{710EE8AA-C3CC-4367-A400-A7C617D4B2AE}" destId="{4892D400-38A6-45E1-BE38-64BD07AB9671}" srcOrd="0" destOrd="0" presId="urn:microsoft.com/office/officeart/2005/8/layout/pList2"/>
    <dgm:cxn modelId="{640FD421-85A9-4393-B75A-84446271E22D}" type="presParOf" srcId="{710EE8AA-C3CC-4367-A400-A7C617D4B2AE}" destId="{FBF57950-C775-41A7-9749-2ECC7576771F}" srcOrd="1" destOrd="0" presId="urn:microsoft.com/office/officeart/2005/8/layout/pList2"/>
    <dgm:cxn modelId="{EDE69462-66B8-42F0-A886-BB2C4F0FE001}" type="presParOf" srcId="{710EE8AA-C3CC-4367-A400-A7C617D4B2AE}" destId="{EB892277-8340-4743-A81F-42F66FB4B99E}" srcOrd="2" destOrd="0" presId="urn:microsoft.com/office/officeart/2005/8/layout/pList2"/>
    <dgm:cxn modelId="{9A14A991-2444-4E68-B302-97E9436FAA98}" type="presParOf" srcId="{CB20C66C-7C1E-4E36-895A-355FD4614710}" destId="{8B5B6271-58DB-4812-B3D8-B137420D9A73}" srcOrd="1" destOrd="0" presId="urn:microsoft.com/office/officeart/2005/8/layout/pList2"/>
    <dgm:cxn modelId="{3D803936-5561-4CE1-83F8-323222CF6306}" type="presParOf" srcId="{CB20C66C-7C1E-4E36-895A-355FD4614710}" destId="{CFE95BBF-F3C0-4E70-B068-A60198D7CC64}" srcOrd="2" destOrd="0" presId="urn:microsoft.com/office/officeart/2005/8/layout/pList2"/>
    <dgm:cxn modelId="{D2863440-5D14-4798-9E83-E1A7FDBAF859}" type="presParOf" srcId="{CFE95BBF-F3C0-4E70-B068-A60198D7CC64}" destId="{200AA746-C3C4-4088-866B-2970055051BE}" srcOrd="0" destOrd="0" presId="urn:microsoft.com/office/officeart/2005/8/layout/pList2"/>
    <dgm:cxn modelId="{4BE5852E-EF2D-47E8-81F6-A6748C5A96F1}" type="presParOf" srcId="{CFE95BBF-F3C0-4E70-B068-A60198D7CC64}" destId="{27F80BF1-6338-4734-AB85-D9EC57CC5517}" srcOrd="1" destOrd="0" presId="urn:microsoft.com/office/officeart/2005/8/layout/pList2"/>
    <dgm:cxn modelId="{9EC3B437-0D6D-4C4B-AC82-54B7BC381FB4}" type="presParOf" srcId="{CFE95BBF-F3C0-4E70-B068-A60198D7CC64}" destId="{0C468227-2C2A-4546-8E21-96BD9F49D5D1}" srcOrd="2" destOrd="0" presId="urn:microsoft.com/office/officeart/2005/8/layout/pList2"/>
    <dgm:cxn modelId="{F3994BA5-5E87-4A20-AA54-66DCCC1C1DFB}" type="presParOf" srcId="{CB20C66C-7C1E-4E36-895A-355FD4614710}" destId="{28BE4A0D-8A81-4D00-9289-04A102550F7B}" srcOrd="3" destOrd="0" presId="urn:microsoft.com/office/officeart/2005/8/layout/pList2"/>
    <dgm:cxn modelId="{556544EA-CFEB-440F-BA97-DA38B2237DBA}" type="presParOf" srcId="{CB20C66C-7C1E-4E36-895A-355FD4614710}" destId="{5274B2E7-3F01-4667-9DB3-81DD9E097E02}" srcOrd="4" destOrd="0" presId="urn:microsoft.com/office/officeart/2005/8/layout/pList2"/>
    <dgm:cxn modelId="{94AA0E53-0185-44CD-8223-7A18E8411E25}" type="presParOf" srcId="{5274B2E7-3F01-4667-9DB3-81DD9E097E02}" destId="{ACB1E6CE-FBA3-41A3-B38E-1770A62C29DB}" srcOrd="0" destOrd="0" presId="urn:microsoft.com/office/officeart/2005/8/layout/pList2"/>
    <dgm:cxn modelId="{B8CB346A-AB77-402D-B3CE-4DEDB4168E7A}" type="presParOf" srcId="{5274B2E7-3F01-4667-9DB3-81DD9E097E02}" destId="{DAE9330B-ADC8-48BF-A563-1C066FBC8EB4}" srcOrd="1" destOrd="0" presId="urn:microsoft.com/office/officeart/2005/8/layout/pList2"/>
    <dgm:cxn modelId="{A581B7D6-BBEA-45D3-AE7B-71CDBEE567E3}" type="presParOf" srcId="{5274B2E7-3F01-4667-9DB3-81DD9E097E02}" destId="{656CAAFA-7756-4BF2-8A6A-134BEBC33722}" srcOrd="2" destOrd="0" presId="urn:microsoft.com/office/officeart/2005/8/layout/pList2"/>
    <dgm:cxn modelId="{FEDD3817-0B76-453A-AF44-AF8ECDCD7DC1}" type="presParOf" srcId="{CB20C66C-7C1E-4E36-895A-355FD4614710}" destId="{B47F05E0-B138-43FA-9A63-71A78A1E24FB}" srcOrd="5" destOrd="0" presId="urn:microsoft.com/office/officeart/2005/8/layout/pList2"/>
    <dgm:cxn modelId="{93FCC397-9DCF-4C32-9CB9-90B90BDBCA7F}" type="presParOf" srcId="{CB20C66C-7C1E-4E36-895A-355FD4614710}" destId="{B25F9D3D-CFF0-415C-A964-EE977A03CEC3}" srcOrd="6" destOrd="0" presId="urn:microsoft.com/office/officeart/2005/8/layout/pList2"/>
    <dgm:cxn modelId="{7B53F668-8119-4245-823E-9AA9AC303F6D}" type="presParOf" srcId="{B25F9D3D-CFF0-415C-A964-EE977A03CEC3}" destId="{4EA3F449-F4F7-45F5-9E17-0C3366102A8D}" srcOrd="0" destOrd="0" presId="urn:microsoft.com/office/officeart/2005/8/layout/pList2"/>
    <dgm:cxn modelId="{A439B934-83B6-4D18-9B48-FBC1F9E579D3}" type="presParOf" srcId="{B25F9D3D-CFF0-415C-A964-EE977A03CEC3}" destId="{AAFC28CE-1F7B-4AC9-B496-C81514E12639}" srcOrd="1" destOrd="0" presId="urn:microsoft.com/office/officeart/2005/8/layout/pList2"/>
    <dgm:cxn modelId="{1D8AFC0D-4C2C-4427-9092-EFDC97D5D4BB}" type="presParOf" srcId="{B25F9D3D-CFF0-415C-A964-EE977A03CEC3}" destId="{9932CF56-D1F9-4F2A-9329-1C9E930E8F8D}" srcOrd="2" destOrd="0" presId="urn:microsoft.com/office/officeart/2005/8/layout/pList2"/>
    <dgm:cxn modelId="{0EC63894-E10D-4690-90A9-CDBBA2A4524F}" type="presParOf" srcId="{CB20C66C-7C1E-4E36-895A-355FD4614710}" destId="{AC7F63F4-7F55-41B4-9C24-6999AA06F6F7}" srcOrd="7" destOrd="0" presId="urn:microsoft.com/office/officeart/2005/8/layout/pList2"/>
    <dgm:cxn modelId="{B25AE20B-B557-4C59-81C3-5949470C4716}" type="presParOf" srcId="{CB20C66C-7C1E-4E36-895A-355FD4614710}" destId="{1496FF28-84B9-4A3D-A6C5-B5A2F8EC787B}" srcOrd="8" destOrd="0" presId="urn:microsoft.com/office/officeart/2005/8/layout/pList2"/>
    <dgm:cxn modelId="{DE17634A-123A-4890-BC21-66F73D79567A}" type="presParOf" srcId="{1496FF28-84B9-4A3D-A6C5-B5A2F8EC787B}" destId="{4A371BD0-7263-481F-9299-4283A388198E}" srcOrd="0" destOrd="0" presId="urn:microsoft.com/office/officeart/2005/8/layout/pList2"/>
    <dgm:cxn modelId="{71275D2B-BB56-44EB-9DB3-985F65D33FBC}" type="presParOf" srcId="{1496FF28-84B9-4A3D-A6C5-B5A2F8EC787B}" destId="{DDEB050B-5FC5-4EDC-AAA4-11BCAEFC31F6}" srcOrd="1" destOrd="0" presId="urn:microsoft.com/office/officeart/2005/8/layout/pList2"/>
    <dgm:cxn modelId="{87B213DD-649C-41A8-AF04-EE5192FE06AE}" type="presParOf" srcId="{1496FF28-84B9-4A3D-A6C5-B5A2F8EC787B}" destId="{639BB5AA-ABA5-406F-B6C1-1072315963C1}" srcOrd="2" destOrd="0" presId="urn:microsoft.com/office/officeart/2005/8/layout/pList2"/>
    <dgm:cxn modelId="{61FA87B0-7240-49A5-954B-AD2B4C846E3C}" type="presParOf" srcId="{CB20C66C-7C1E-4E36-895A-355FD4614710}" destId="{CF4B9C5A-40B5-4F4E-8BBE-D385B93F3FEC}" srcOrd="9" destOrd="0" presId="urn:microsoft.com/office/officeart/2005/8/layout/pList2"/>
    <dgm:cxn modelId="{EE40ACF9-12B5-41E1-912D-8154BCCC1BEF}" type="presParOf" srcId="{CB20C66C-7C1E-4E36-895A-355FD4614710}" destId="{2CFB758C-1FAA-4400-9F8B-75EF91D81404}" srcOrd="10" destOrd="0" presId="urn:microsoft.com/office/officeart/2005/8/layout/pList2"/>
    <dgm:cxn modelId="{BE460383-0104-4408-BA38-A4E44575D628}" type="presParOf" srcId="{2CFB758C-1FAA-4400-9F8B-75EF91D81404}" destId="{590A283A-FD26-4DE7-B76B-5CA46FC44B62}" srcOrd="0" destOrd="0" presId="urn:microsoft.com/office/officeart/2005/8/layout/pList2"/>
    <dgm:cxn modelId="{93ECC342-272D-4D00-A1BC-B9D061EF193A}" type="presParOf" srcId="{2CFB758C-1FAA-4400-9F8B-75EF91D81404}" destId="{6B95225D-1AA2-4DEF-BB8A-B7B8E70F7557}" srcOrd="1" destOrd="0" presId="urn:microsoft.com/office/officeart/2005/8/layout/pList2"/>
    <dgm:cxn modelId="{1382B7FB-165B-422E-9B39-5A75B7B86180}" type="presParOf" srcId="{2CFB758C-1FAA-4400-9F8B-75EF91D81404}" destId="{7E032B57-B991-4C80-AD96-A6D9036E91FF}" srcOrd="2" destOrd="0" presId="urn:microsoft.com/office/officeart/2005/8/layout/pList2"/>
    <dgm:cxn modelId="{6D7D64DE-12F6-44F2-AB16-326AD7D6F05D}" type="presParOf" srcId="{CB20C66C-7C1E-4E36-895A-355FD4614710}" destId="{0E75999D-DE81-42ED-B9B9-8CF58F854A2F}" srcOrd="11" destOrd="0" presId="urn:microsoft.com/office/officeart/2005/8/layout/pList2"/>
    <dgm:cxn modelId="{D0F823AC-0A94-4952-A7D7-53E498583775}" type="presParOf" srcId="{CB20C66C-7C1E-4E36-895A-355FD4614710}" destId="{7EDCC10F-4EC2-496C-BEB5-FF5CCAD8A38B}" srcOrd="12" destOrd="0" presId="urn:microsoft.com/office/officeart/2005/8/layout/pList2"/>
    <dgm:cxn modelId="{9B209BB7-2BC3-433D-997A-84CA35BA6F9F}" type="presParOf" srcId="{7EDCC10F-4EC2-496C-BEB5-FF5CCAD8A38B}" destId="{8EA15C97-9DAB-4835-996F-953429EBD89C}" srcOrd="0" destOrd="0" presId="urn:microsoft.com/office/officeart/2005/8/layout/pList2"/>
    <dgm:cxn modelId="{6905A307-AA37-4BF5-9843-D4CD1D88C280}" type="presParOf" srcId="{7EDCC10F-4EC2-496C-BEB5-FF5CCAD8A38B}" destId="{0E5D7477-22C0-4B20-837B-F12FB4033462}" srcOrd="1" destOrd="0" presId="urn:microsoft.com/office/officeart/2005/8/layout/pList2"/>
    <dgm:cxn modelId="{58D207FC-F74F-4BD0-B21F-5EAD5F29C246}" type="presParOf" srcId="{7EDCC10F-4EC2-496C-BEB5-FF5CCAD8A38B}" destId="{4E23F38F-3104-44BF-A22C-E9C3A324E38B}" srcOrd="2" destOrd="0" presId="urn:microsoft.com/office/officeart/2005/8/layout/pList2"/>
  </dgm:cxnLst>
  <dgm:bg/>
  <dgm:whole>
    <a:ln w="190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A7ED17-A0A6-4146-B2E5-94E68007E43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65358E-BE9E-41A7-B2C5-70C3BFD7A5E9}">
      <dgm:prSet phldrT="[Text]" custT="1"/>
      <dgm:spPr/>
      <dgm:t>
        <a:bodyPr/>
        <a:lstStyle/>
        <a:p>
          <a:r>
            <a:rPr lang="en-US" sz="2200" dirty="0" smtClean="0"/>
            <a:t>Scanning Electron Microscope (SEM) Analysis of Nanocomposite Hydrogels</a:t>
          </a:r>
          <a:endParaRPr lang="en-US" sz="2200" dirty="0"/>
        </a:p>
      </dgm:t>
    </dgm:pt>
    <dgm:pt modelId="{65869E13-373C-4D4B-8438-0F50CB20EEBA}" type="parTrans" cxnId="{2C0EE9EC-E876-49A0-BF66-0D73353B5472}">
      <dgm:prSet/>
      <dgm:spPr/>
      <dgm:t>
        <a:bodyPr/>
        <a:lstStyle/>
        <a:p>
          <a:endParaRPr lang="en-US"/>
        </a:p>
      </dgm:t>
    </dgm:pt>
    <dgm:pt modelId="{B89B62B1-82E7-49A3-B7C5-29B5C38E973C}" type="sibTrans" cxnId="{2C0EE9EC-E876-49A0-BF66-0D73353B5472}">
      <dgm:prSet/>
      <dgm:spPr/>
      <dgm:t>
        <a:bodyPr/>
        <a:lstStyle/>
        <a:p>
          <a:endParaRPr lang="en-US"/>
        </a:p>
      </dgm:t>
    </dgm:pt>
    <dgm:pt modelId="{EA745D33-A753-44EF-80F4-8C00D06BB06D}">
      <dgm:prSet phldrT="[Text]" custT="1"/>
      <dgm:spPr/>
      <dgm:t>
        <a:bodyPr/>
        <a:lstStyle/>
        <a:p>
          <a:r>
            <a:rPr lang="en-US" sz="2200" dirty="0" smtClean="0"/>
            <a:t>X-Ray Diffraction (XRD) Analysis of Hydrogels</a:t>
          </a:r>
          <a:endParaRPr lang="en-US" sz="2200" dirty="0"/>
        </a:p>
      </dgm:t>
    </dgm:pt>
    <dgm:pt modelId="{6F4A9539-05F2-4AA0-9586-877C7C58888B}" type="parTrans" cxnId="{40DCED3E-C0D3-472D-BA38-6824AF15AE55}">
      <dgm:prSet/>
      <dgm:spPr/>
      <dgm:t>
        <a:bodyPr/>
        <a:lstStyle/>
        <a:p>
          <a:endParaRPr lang="en-US"/>
        </a:p>
      </dgm:t>
    </dgm:pt>
    <dgm:pt modelId="{2D29F320-08C2-4E00-A661-CE0A215B876D}" type="sibTrans" cxnId="{40DCED3E-C0D3-472D-BA38-6824AF15AE55}">
      <dgm:prSet/>
      <dgm:spPr/>
      <dgm:t>
        <a:bodyPr/>
        <a:lstStyle/>
        <a:p>
          <a:endParaRPr lang="en-US"/>
        </a:p>
      </dgm:t>
    </dgm:pt>
    <dgm:pt modelId="{3C5D0066-76DF-4F5B-A017-A78E026E1226}">
      <dgm:prSet custT="1"/>
      <dgm:spPr/>
      <dgm:t>
        <a:bodyPr/>
        <a:lstStyle/>
        <a:p>
          <a:r>
            <a:rPr lang="en-US" sz="2200" dirty="0" smtClean="0"/>
            <a:t>Fourier Transform Infrared Radiations (FTIR)</a:t>
          </a:r>
          <a:endParaRPr lang="en-US" sz="2200" dirty="0"/>
        </a:p>
      </dgm:t>
    </dgm:pt>
    <dgm:pt modelId="{83F13411-A7B6-4144-B4F7-776FB1B2045F}" type="parTrans" cxnId="{F1FBAD79-46F6-4897-B0C7-09D3F3F8ED97}">
      <dgm:prSet/>
      <dgm:spPr/>
      <dgm:t>
        <a:bodyPr/>
        <a:lstStyle/>
        <a:p>
          <a:endParaRPr lang="en-US"/>
        </a:p>
      </dgm:t>
    </dgm:pt>
    <dgm:pt modelId="{DF679161-73EE-4B3A-B0D5-DD94CBAF8331}" type="sibTrans" cxnId="{F1FBAD79-46F6-4897-B0C7-09D3F3F8ED97}">
      <dgm:prSet/>
      <dgm:spPr/>
      <dgm:t>
        <a:bodyPr/>
        <a:lstStyle/>
        <a:p>
          <a:endParaRPr lang="en-US"/>
        </a:p>
      </dgm:t>
    </dgm:pt>
    <dgm:pt modelId="{B302143E-29DF-43D0-BACF-E9CF03E67A86}" type="pres">
      <dgm:prSet presAssocID="{DEA7ED17-A0A6-4146-B2E5-94E68007E4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B06C7B-2624-41AC-B103-1D73D04CB0EC}" type="pres">
      <dgm:prSet presAssocID="{DEA7ED17-A0A6-4146-B2E5-94E68007E430}" presName="arrow" presStyleLbl="bgShp" presStyleIdx="0" presStyleCnt="1"/>
      <dgm:spPr/>
      <dgm:t>
        <a:bodyPr/>
        <a:lstStyle/>
        <a:p>
          <a:endParaRPr lang="en-US"/>
        </a:p>
      </dgm:t>
    </dgm:pt>
    <dgm:pt modelId="{A107E44E-7E62-49E5-B011-89052EACAD61}" type="pres">
      <dgm:prSet presAssocID="{DEA7ED17-A0A6-4146-B2E5-94E68007E430}" presName="points" presStyleCnt="0"/>
      <dgm:spPr/>
      <dgm:t>
        <a:bodyPr/>
        <a:lstStyle/>
        <a:p>
          <a:endParaRPr lang="en-US"/>
        </a:p>
      </dgm:t>
    </dgm:pt>
    <dgm:pt modelId="{E3D9AF98-BB87-42F5-9B9F-8FFDF0DF68CB}" type="pres">
      <dgm:prSet presAssocID="{5E65358E-BE9E-41A7-B2C5-70C3BFD7A5E9}" presName="compositeA" presStyleCnt="0"/>
      <dgm:spPr/>
      <dgm:t>
        <a:bodyPr/>
        <a:lstStyle/>
        <a:p>
          <a:endParaRPr lang="en-US"/>
        </a:p>
      </dgm:t>
    </dgm:pt>
    <dgm:pt modelId="{A6E9BAB4-0C76-4313-BE93-BA65E194FFA5}" type="pres">
      <dgm:prSet presAssocID="{5E65358E-BE9E-41A7-B2C5-70C3BFD7A5E9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DE31C-A777-44A1-B6F0-A423001F324C}" type="pres">
      <dgm:prSet presAssocID="{5E65358E-BE9E-41A7-B2C5-70C3BFD7A5E9}" presName="circleA" presStyleLbl="node1" presStyleIdx="0" presStyleCnt="3"/>
      <dgm:spPr/>
      <dgm:t>
        <a:bodyPr/>
        <a:lstStyle/>
        <a:p>
          <a:endParaRPr lang="en-US"/>
        </a:p>
      </dgm:t>
    </dgm:pt>
    <dgm:pt modelId="{F6D6357B-AA18-4D72-B791-147BA29D66E3}" type="pres">
      <dgm:prSet presAssocID="{5E65358E-BE9E-41A7-B2C5-70C3BFD7A5E9}" presName="spaceA" presStyleCnt="0"/>
      <dgm:spPr/>
      <dgm:t>
        <a:bodyPr/>
        <a:lstStyle/>
        <a:p>
          <a:endParaRPr lang="en-US"/>
        </a:p>
      </dgm:t>
    </dgm:pt>
    <dgm:pt modelId="{0F78D452-F791-48B5-8D43-073E18E50552}" type="pres">
      <dgm:prSet presAssocID="{B89B62B1-82E7-49A3-B7C5-29B5C38E973C}" presName="space" presStyleCnt="0"/>
      <dgm:spPr/>
      <dgm:t>
        <a:bodyPr/>
        <a:lstStyle/>
        <a:p>
          <a:endParaRPr lang="en-US"/>
        </a:p>
      </dgm:t>
    </dgm:pt>
    <dgm:pt modelId="{F122FBCE-F9BB-4532-BA44-B4E0C0C7D2C6}" type="pres">
      <dgm:prSet presAssocID="{3C5D0066-76DF-4F5B-A017-A78E026E1226}" presName="compositeB" presStyleCnt="0"/>
      <dgm:spPr/>
      <dgm:t>
        <a:bodyPr/>
        <a:lstStyle/>
        <a:p>
          <a:endParaRPr lang="en-US"/>
        </a:p>
      </dgm:t>
    </dgm:pt>
    <dgm:pt modelId="{13CCB939-3DD7-49FA-9F93-547D8D64600B}" type="pres">
      <dgm:prSet presAssocID="{3C5D0066-76DF-4F5B-A017-A78E026E1226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C3A04C-EC0A-4186-B622-16F14D61AE95}" type="pres">
      <dgm:prSet presAssocID="{3C5D0066-76DF-4F5B-A017-A78E026E1226}" presName="circleB" presStyleLbl="node1" presStyleIdx="1" presStyleCnt="3"/>
      <dgm:spPr/>
      <dgm:t>
        <a:bodyPr/>
        <a:lstStyle/>
        <a:p>
          <a:endParaRPr lang="en-US"/>
        </a:p>
      </dgm:t>
    </dgm:pt>
    <dgm:pt modelId="{03E91994-3B07-422B-95B7-30B5E9CC0237}" type="pres">
      <dgm:prSet presAssocID="{3C5D0066-76DF-4F5B-A017-A78E026E1226}" presName="spaceB" presStyleCnt="0"/>
      <dgm:spPr/>
      <dgm:t>
        <a:bodyPr/>
        <a:lstStyle/>
        <a:p>
          <a:endParaRPr lang="en-US"/>
        </a:p>
      </dgm:t>
    </dgm:pt>
    <dgm:pt modelId="{57EFB1BA-E937-4954-BA2A-05E78269795A}" type="pres">
      <dgm:prSet presAssocID="{DF679161-73EE-4B3A-B0D5-DD94CBAF8331}" presName="space" presStyleCnt="0"/>
      <dgm:spPr/>
      <dgm:t>
        <a:bodyPr/>
        <a:lstStyle/>
        <a:p>
          <a:endParaRPr lang="en-US"/>
        </a:p>
      </dgm:t>
    </dgm:pt>
    <dgm:pt modelId="{CDEAD6D7-9974-4BE2-8C40-D4F6FE8009A4}" type="pres">
      <dgm:prSet presAssocID="{EA745D33-A753-44EF-80F4-8C00D06BB06D}" presName="compositeA" presStyleCnt="0"/>
      <dgm:spPr/>
      <dgm:t>
        <a:bodyPr/>
        <a:lstStyle/>
        <a:p>
          <a:endParaRPr lang="en-US"/>
        </a:p>
      </dgm:t>
    </dgm:pt>
    <dgm:pt modelId="{C0C6139F-88CD-4E15-B5E0-0C95D3B4945A}" type="pres">
      <dgm:prSet presAssocID="{EA745D33-A753-44EF-80F4-8C00D06BB06D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F84AB-E2D2-4720-A003-602DA868039E}" type="pres">
      <dgm:prSet presAssocID="{EA745D33-A753-44EF-80F4-8C00D06BB06D}" presName="circleA" presStyleLbl="node1" presStyleIdx="2" presStyleCnt="3"/>
      <dgm:spPr/>
      <dgm:t>
        <a:bodyPr/>
        <a:lstStyle/>
        <a:p>
          <a:endParaRPr lang="en-US"/>
        </a:p>
      </dgm:t>
    </dgm:pt>
    <dgm:pt modelId="{844693F5-916F-46FA-BF64-80268BD6B85F}" type="pres">
      <dgm:prSet presAssocID="{EA745D33-A753-44EF-80F4-8C00D06BB06D}" presName="spaceA" presStyleCnt="0"/>
      <dgm:spPr/>
      <dgm:t>
        <a:bodyPr/>
        <a:lstStyle/>
        <a:p>
          <a:endParaRPr lang="en-US"/>
        </a:p>
      </dgm:t>
    </dgm:pt>
  </dgm:ptLst>
  <dgm:cxnLst>
    <dgm:cxn modelId="{630C7B89-8DAC-479C-A494-A9A92797F788}" type="presOf" srcId="{DEA7ED17-A0A6-4146-B2E5-94E68007E430}" destId="{B302143E-29DF-43D0-BACF-E9CF03E67A86}" srcOrd="0" destOrd="0" presId="urn:microsoft.com/office/officeart/2005/8/layout/hProcess11"/>
    <dgm:cxn modelId="{C5713DB4-E47C-430C-8782-BFDB8EEE2698}" type="presOf" srcId="{3C5D0066-76DF-4F5B-A017-A78E026E1226}" destId="{13CCB939-3DD7-49FA-9F93-547D8D64600B}" srcOrd="0" destOrd="0" presId="urn:microsoft.com/office/officeart/2005/8/layout/hProcess11"/>
    <dgm:cxn modelId="{F1FBAD79-46F6-4897-B0C7-09D3F3F8ED97}" srcId="{DEA7ED17-A0A6-4146-B2E5-94E68007E430}" destId="{3C5D0066-76DF-4F5B-A017-A78E026E1226}" srcOrd="1" destOrd="0" parTransId="{83F13411-A7B6-4144-B4F7-776FB1B2045F}" sibTransId="{DF679161-73EE-4B3A-B0D5-DD94CBAF8331}"/>
    <dgm:cxn modelId="{CD35B85E-3F71-49B9-BC4B-00F1B09DD000}" type="presOf" srcId="{EA745D33-A753-44EF-80F4-8C00D06BB06D}" destId="{C0C6139F-88CD-4E15-B5E0-0C95D3B4945A}" srcOrd="0" destOrd="0" presId="urn:microsoft.com/office/officeart/2005/8/layout/hProcess11"/>
    <dgm:cxn modelId="{4E7BE9EE-EE85-4D5D-BFF0-7E5F7C1430B1}" type="presOf" srcId="{5E65358E-BE9E-41A7-B2C5-70C3BFD7A5E9}" destId="{A6E9BAB4-0C76-4313-BE93-BA65E194FFA5}" srcOrd="0" destOrd="0" presId="urn:microsoft.com/office/officeart/2005/8/layout/hProcess11"/>
    <dgm:cxn modelId="{2C0EE9EC-E876-49A0-BF66-0D73353B5472}" srcId="{DEA7ED17-A0A6-4146-B2E5-94E68007E430}" destId="{5E65358E-BE9E-41A7-B2C5-70C3BFD7A5E9}" srcOrd="0" destOrd="0" parTransId="{65869E13-373C-4D4B-8438-0F50CB20EEBA}" sibTransId="{B89B62B1-82E7-49A3-B7C5-29B5C38E973C}"/>
    <dgm:cxn modelId="{40DCED3E-C0D3-472D-BA38-6824AF15AE55}" srcId="{DEA7ED17-A0A6-4146-B2E5-94E68007E430}" destId="{EA745D33-A753-44EF-80F4-8C00D06BB06D}" srcOrd="2" destOrd="0" parTransId="{6F4A9539-05F2-4AA0-9586-877C7C58888B}" sibTransId="{2D29F320-08C2-4E00-A661-CE0A215B876D}"/>
    <dgm:cxn modelId="{516FEE33-CF12-45BD-BECA-A6056D4E0BBE}" type="presParOf" srcId="{B302143E-29DF-43D0-BACF-E9CF03E67A86}" destId="{B8B06C7B-2624-41AC-B103-1D73D04CB0EC}" srcOrd="0" destOrd="0" presId="urn:microsoft.com/office/officeart/2005/8/layout/hProcess11"/>
    <dgm:cxn modelId="{369F988D-2339-4B66-8A0C-DA74808A2A28}" type="presParOf" srcId="{B302143E-29DF-43D0-BACF-E9CF03E67A86}" destId="{A107E44E-7E62-49E5-B011-89052EACAD61}" srcOrd="1" destOrd="0" presId="urn:microsoft.com/office/officeart/2005/8/layout/hProcess11"/>
    <dgm:cxn modelId="{A2A259A6-67BC-4818-ADA3-A248F3C9B554}" type="presParOf" srcId="{A107E44E-7E62-49E5-B011-89052EACAD61}" destId="{E3D9AF98-BB87-42F5-9B9F-8FFDF0DF68CB}" srcOrd="0" destOrd="0" presId="urn:microsoft.com/office/officeart/2005/8/layout/hProcess11"/>
    <dgm:cxn modelId="{2F58F734-8731-4E3D-9D4B-2C35F79C119B}" type="presParOf" srcId="{E3D9AF98-BB87-42F5-9B9F-8FFDF0DF68CB}" destId="{A6E9BAB4-0C76-4313-BE93-BA65E194FFA5}" srcOrd="0" destOrd="0" presId="urn:microsoft.com/office/officeart/2005/8/layout/hProcess11"/>
    <dgm:cxn modelId="{102754BB-037C-49DF-A28D-D1E7B947D6FA}" type="presParOf" srcId="{E3D9AF98-BB87-42F5-9B9F-8FFDF0DF68CB}" destId="{73CDE31C-A777-44A1-B6F0-A423001F324C}" srcOrd="1" destOrd="0" presId="urn:microsoft.com/office/officeart/2005/8/layout/hProcess11"/>
    <dgm:cxn modelId="{E9CBD1C1-FD43-4CC0-B7BA-BBCCCD115042}" type="presParOf" srcId="{E3D9AF98-BB87-42F5-9B9F-8FFDF0DF68CB}" destId="{F6D6357B-AA18-4D72-B791-147BA29D66E3}" srcOrd="2" destOrd="0" presId="urn:microsoft.com/office/officeart/2005/8/layout/hProcess11"/>
    <dgm:cxn modelId="{A21988B1-2E99-4092-97B8-6E594C5437B8}" type="presParOf" srcId="{A107E44E-7E62-49E5-B011-89052EACAD61}" destId="{0F78D452-F791-48B5-8D43-073E18E50552}" srcOrd="1" destOrd="0" presId="urn:microsoft.com/office/officeart/2005/8/layout/hProcess11"/>
    <dgm:cxn modelId="{044519D3-FC38-4D5F-A339-C124B7AFA072}" type="presParOf" srcId="{A107E44E-7E62-49E5-B011-89052EACAD61}" destId="{F122FBCE-F9BB-4532-BA44-B4E0C0C7D2C6}" srcOrd="2" destOrd="0" presId="urn:microsoft.com/office/officeart/2005/8/layout/hProcess11"/>
    <dgm:cxn modelId="{F2E1AE01-CB66-4D84-AB6A-5CD8D2B079CA}" type="presParOf" srcId="{F122FBCE-F9BB-4532-BA44-B4E0C0C7D2C6}" destId="{13CCB939-3DD7-49FA-9F93-547D8D64600B}" srcOrd="0" destOrd="0" presId="urn:microsoft.com/office/officeart/2005/8/layout/hProcess11"/>
    <dgm:cxn modelId="{5B994AE4-FA3A-400A-B943-6F7D2783A4AA}" type="presParOf" srcId="{F122FBCE-F9BB-4532-BA44-B4E0C0C7D2C6}" destId="{87C3A04C-EC0A-4186-B622-16F14D61AE95}" srcOrd="1" destOrd="0" presId="urn:microsoft.com/office/officeart/2005/8/layout/hProcess11"/>
    <dgm:cxn modelId="{6E48683D-37D3-4A10-9CCD-3D5498DF03CC}" type="presParOf" srcId="{F122FBCE-F9BB-4532-BA44-B4E0C0C7D2C6}" destId="{03E91994-3B07-422B-95B7-30B5E9CC0237}" srcOrd="2" destOrd="0" presId="urn:microsoft.com/office/officeart/2005/8/layout/hProcess11"/>
    <dgm:cxn modelId="{2F7DC4C3-8D7B-4971-B4E1-E038BDBEC669}" type="presParOf" srcId="{A107E44E-7E62-49E5-B011-89052EACAD61}" destId="{57EFB1BA-E937-4954-BA2A-05E78269795A}" srcOrd="3" destOrd="0" presId="urn:microsoft.com/office/officeart/2005/8/layout/hProcess11"/>
    <dgm:cxn modelId="{3BD5ABAD-2196-4B7E-A12F-9C56E80428EC}" type="presParOf" srcId="{A107E44E-7E62-49E5-B011-89052EACAD61}" destId="{CDEAD6D7-9974-4BE2-8C40-D4F6FE8009A4}" srcOrd="4" destOrd="0" presId="urn:microsoft.com/office/officeart/2005/8/layout/hProcess11"/>
    <dgm:cxn modelId="{0CED577B-87DE-46D7-AADB-7A64EBB160CA}" type="presParOf" srcId="{CDEAD6D7-9974-4BE2-8C40-D4F6FE8009A4}" destId="{C0C6139F-88CD-4E15-B5E0-0C95D3B4945A}" srcOrd="0" destOrd="0" presId="urn:microsoft.com/office/officeart/2005/8/layout/hProcess11"/>
    <dgm:cxn modelId="{2817614B-D588-4443-8095-5D53D7729483}" type="presParOf" srcId="{CDEAD6D7-9974-4BE2-8C40-D4F6FE8009A4}" destId="{439F84AB-E2D2-4720-A003-602DA868039E}" srcOrd="1" destOrd="0" presId="urn:microsoft.com/office/officeart/2005/8/layout/hProcess11"/>
    <dgm:cxn modelId="{4CD3A32B-2800-468E-A3C8-73B321F64670}" type="presParOf" srcId="{CDEAD6D7-9974-4BE2-8C40-D4F6FE8009A4}" destId="{844693F5-916F-46FA-BF64-80268BD6B85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3E6FBE-851D-4422-90D5-7AD9A86CBA84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FABE12-326A-479F-AA0F-373F5AA324D5}">
      <dgm:prSet phldrT="[Text]" custT="1"/>
      <dgm:spPr/>
      <dgm:t>
        <a:bodyPr/>
        <a:lstStyle/>
        <a:p>
          <a:r>
            <a:rPr lang="en-US" sz="2400" b="1" smtClean="0">
              <a:solidFill>
                <a:schemeClr val="tx1"/>
              </a:solidFill>
            </a:rPr>
            <a:t>Effect of pH</a:t>
          </a:r>
          <a:endParaRPr lang="en-US" sz="2400">
            <a:solidFill>
              <a:schemeClr val="tx1"/>
            </a:solidFill>
          </a:endParaRPr>
        </a:p>
      </dgm:t>
    </dgm:pt>
    <dgm:pt modelId="{D034AA79-BCA5-420D-916E-E0840F08C21C}" type="parTrans" cxnId="{8CEBDBBC-4A2B-4EEA-A69A-9AC026B650B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FBB2190-39B8-41E0-B3A7-C52CC0052CC5}" type="sibTrans" cxnId="{8CEBDBBC-4A2B-4EEA-A69A-9AC026B650B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E9C4B01-7835-42FB-91D0-88A94FBCDBDC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Effect of Contact Time</a:t>
          </a:r>
          <a:endParaRPr lang="en-US" sz="2400" dirty="0">
            <a:solidFill>
              <a:schemeClr val="tx1"/>
            </a:solidFill>
          </a:endParaRPr>
        </a:p>
      </dgm:t>
    </dgm:pt>
    <dgm:pt modelId="{49EF6861-8887-4D2C-A86F-7684AABBB55D}" type="parTrans" cxnId="{6BD80DCC-773C-4E43-86A7-52EDE840B74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10B0DAC-2BEB-4DF1-AE03-9FDF7473690B}" type="sibTrans" cxnId="{6BD80DCC-773C-4E43-86A7-52EDE840B74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93F3C8C-5DAA-46F9-8D5A-9345F36ABB24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Effect of Initial Concentration </a:t>
          </a:r>
          <a:endParaRPr lang="en-US" sz="2400" dirty="0">
            <a:solidFill>
              <a:schemeClr val="tx1"/>
            </a:solidFill>
          </a:endParaRPr>
        </a:p>
      </dgm:t>
    </dgm:pt>
    <dgm:pt modelId="{81792B01-F394-42BE-A3A1-61202F8865E9}" type="parTrans" cxnId="{675BB4EF-32DA-412D-A4C4-F31B2E5362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B164F9-5FD6-4862-AE47-5DD41680E0CF}" type="sibTrans" cxnId="{675BB4EF-32DA-412D-A4C4-F31B2E5362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752AFE2-26AC-48F3-A321-C7C201344BAE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Effect of Temperature</a:t>
          </a:r>
          <a:endParaRPr lang="en-US" sz="2400" dirty="0">
            <a:solidFill>
              <a:schemeClr val="tx1"/>
            </a:solidFill>
          </a:endParaRPr>
        </a:p>
      </dgm:t>
    </dgm:pt>
    <dgm:pt modelId="{A3F90F27-BD62-4DC2-9D5D-A19EE37E3F69}" type="parTrans" cxnId="{108778A1-E822-4DD1-8A55-E28F85EBB5E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834E966-C966-4561-A051-4E746B5B1352}" type="sibTrans" cxnId="{108778A1-E822-4DD1-8A55-E28F85EBB5E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C1BFC4-F35A-48E0-A61E-160A267C41A0}" type="pres">
      <dgm:prSet presAssocID="{373E6FBE-851D-4422-90D5-7AD9A86CBA8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2F320B-0E7C-4E96-844D-2C0B475972BE}" type="pres">
      <dgm:prSet presAssocID="{373E6FBE-851D-4422-90D5-7AD9A86CBA84}" presName="axisShape" presStyleLbl="bgShp" presStyleIdx="0" presStyleCnt="1" custScaleX="111347" custScaleY="96552" custLinFactNeighborY="-1724"/>
      <dgm:spPr/>
    </dgm:pt>
    <dgm:pt modelId="{D0F85161-9295-465F-89BE-4EFC3F9283E9}" type="pres">
      <dgm:prSet presAssocID="{373E6FBE-851D-4422-90D5-7AD9A86CBA84}" presName="rect1" presStyleLbl="node1" presStyleIdx="0" presStyleCnt="4" custScaleX="111347" custScaleY="96552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31A73-E6C0-4C74-9771-FF2271F4825F}" type="pres">
      <dgm:prSet presAssocID="{373E6FBE-851D-4422-90D5-7AD9A86CBA84}" presName="rect2" presStyleLbl="node1" presStyleIdx="1" presStyleCnt="4" custScaleX="111347" custScaleY="96552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1AE1E-1D74-4FCB-B08E-F141D3ABC53E}" type="pres">
      <dgm:prSet presAssocID="{373E6FBE-851D-4422-90D5-7AD9A86CBA84}" presName="rect3" presStyleLbl="node1" presStyleIdx="2" presStyleCnt="4" custScaleX="111347" custScaleY="96552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1AD82-5620-40EE-A620-68B26D4F830F}" type="pres">
      <dgm:prSet presAssocID="{373E6FBE-851D-4422-90D5-7AD9A86CBA84}" presName="rect4" presStyleLbl="node1" presStyleIdx="3" presStyleCnt="4" custScaleX="111347" custScaleY="96552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EBDBBC-4A2B-4EEA-A69A-9AC026B650B5}" srcId="{373E6FBE-851D-4422-90D5-7AD9A86CBA84}" destId="{B2FABE12-326A-479F-AA0F-373F5AA324D5}" srcOrd="0" destOrd="0" parTransId="{D034AA79-BCA5-420D-916E-E0840F08C21C}" sibTransId="{CFBB2190-39B8-41E0-B3A7-C52CC0052CC5}"/>
    <dgm:cxn modelId="{DBEA32E8-830E-4F68-8933-D1CCA45F2984}" type="presOf" srcId="{373E6FBE-851D-4422-90D5-7AD9A86CBA84}" destId="{FFC1BFC4-F35A-48E0-A61E-160A267C41A0}" srcOrd="0" destOrd="0" presId="urn:microsoft.com/office/officeart/2005/8/layout/matrix2"/>
    <dgm:cxn modelId="{9E1990D4-B95F-4FB7-8861-898055646962}" type="presOf" srcId="{D93F3C8C-5DAA-46F9-8D5A-9345F36ABB24}" destId="{64A1AE1E-1D74-4FCB-B08E-F141D3ABC53E}" srcOrd="0" destOrd="0" presId="urn:microsoft.com/office/officeart/2005/8/layout/matrix2"/>
    <dgm:cxn modelId="{6BD80DCC-773C-4E43-86A7-52EDE840B742}" srcId="{373E6FBE-851D-4422-90D5-7AD9A86CBA84}" destId="{9E9C4B01-7835-42FB-91D0-88A94FBCDBDC}" srcOrd="1" destOrd="0" parTransId="{49EF6861-8887-4D2C-A86F-7684AABBB55D}" sibTransId="{810B0DAC-2BEB-4DF1-AE03-9FDF7473690B}"/>
    <dgm:cxn modelId="{A4ECD8D5-B77B-49FC-967D-1B40B5AE83CD}" type="presOf" srcId="{A752AFE2-26AC-48F3-A321-C7C201344BAE}" destId="{0C11AD82-5620-40EE-A620-68B26D4F830F}" srcOrd="0" destOrd="0" presId="urn:microsoft.com/office/officeart/2005/8/layout/matrix2"/>
    <dgm:cxn modelId="{675BB4EF-32DA-412D-A4C4-F31B2E536249}" srcId="{373E6FBE-851D-4422-90D5-7AD9A86CBA84}" destId="{D93F3C8C-5DAA-46F9-8D5A-9345F36ABB24}" srcOrd="2" destOrd="0" parTransId="{81792B01-F394-42BE-A3A1-61202F8865E9}" sibTransId="{0FB164F9-5FD6-4862-AE47-5DD41680E0CF}"/>
    <dgm:cxn modelId="{04DE6C9F-0E59-4702-9AC3-5CAD3CFBBFAD}" type="presOf" srcId="{9E9C4B01-7835-42FB-91D0-88A94FBCDBDC}" destId="{39A31A73-E6C0-4C74-9771-FF2271F4825F}" srcOrd="0" destOrd="0" presId="urn:microsoft.com/office/officeart/2005/8/layout/matrix2"/>
    <dgm:cxn modelId="{012CB861-AAE3-44DE-8209-8BA14496FFFA}" type="presOf" srcId="{B2FABE12-326A-479F-AA0F-373F5AA324D5}" destId="{D0F85161-9295-465F-89BE-4EFC3F9283E9}" srcOrd="0" destOrd="0" presId="urn:microsoft.com/office/officeart/2005/8/layout/matrix2"/>
    <dgm:cxn modelId="{108778A1-E822-4DD1-8A55-E28F85EBB5EE}" srcId="{373E6FBE-851D-4422-90D5-7AD9A86CBA84}" destId="{A752AFE2-26AC-48F3-A321-C7C201344BAE}" srcOrd="3" destOrd="0" parTransId="{A3F90F27-BD62-4DC2-9D5D-A19EE37E3F69}" sibTransId="{F834E966-C966-4561-A051-4E746B5B1352}"/>
    <dgm:cxn modelId="{4A38BEE2-CDA7-4A40-83F7-626B81BCAE31}" type="presParOf" srcId="{FFC1BFC4-F35A-48E0-A61E-160A267C41A0}" destId="{C62F320B-0E7C-4E96-844D-2C0B475972BE}" srcOrd="0" destOrd="0" presId="urn:microsoft.com/office/officeart/2005/8/layout/matrix2"/>
    <dgm:cxn modelId="{016EA2B4-DFAA-4A47-B309-1B5CB3B1F418}" type="presParOf" srcId="{FFC1BFC4-F35A-48E0-A61E-160A267C41A0}" destId="{D0F85161-9295-465F-89BE-4EFC3F9283E9}" srcOrd="1" destOrd="0" presId="urn:microsoft.com/office/officeart/2005/8/layout/matrix2"/>
    <dgm:cxn modelId="{E67DFF64-687F-41AE-A209-25D8201A0194}" type="presParOf" srcId="{FFC1BFC4-F35A-48E0-A61E-160A267C41A0}" destId="{39A31A73-E6C0-4C74-9771-FF2271F4825F}" srcOrd="2" destOrd="0" presId="urn:microsoft.com/office/officeart/2005/8/layout/matrix2"/>
    <dgm:cxn modelId="{F532770F-D3D1-4CC4-B80B-82777AD4810B}" type="presParOf" srcId="{FFC1BFC4-F35A-48E0-A61E-160A267C41A0}" destId="{64A1AE1E-1D74-4FCB-B08E-F141D3ABC53E}" srcOrd="3" destOrd="0" presId="urn:microsoft.com/office/officeart/2005/8/layout/matrix2"/>
    <dgm:cxn modelId="{304C04C9-38E1-4277-844A-001A47307AAE}" type="presParOf" srcId="{FFC1BFC4-F35A-48E0-A61E-160A267C41A0}" destId="{0C11AD82-5620-40EE-A620-68B26D4F830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928327-4AE5-49DF-821D-1FA2E0B73C32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AA3D1D18-0151-41D8-8640-D875D87D67C0}">
      <dgm:prSet/>
      <dgm:spPr/>
      <dgm:t>
        <a:bodyPr/>
        <a:lstStyle/>
        <a:p>
          <a:r>
            <a:rPr lang="en-US" b="1" dirty="0"/>
            <a:t>Fourier transform infrared spectroscopy (FTIR) Analysis</a:t>
          </a:r>
          <a:endParaRPr lang="en-US" dirty="0"/>
        </a:p>
      </dgm:t>
    </dgm:pt>
    <dgm:pt modelId="{34CC860D-8D92-4608-98DC-B76BCFE928B8}" type="parTrans" cxnId="{E16BACF3-19F4-4678-82F9-041EE400842D}">
      <dgm:prSet/>
      <dgm:spPr/>
      <dgm:t>
        <a:bodyPr/>
        <a:lstStyle/>
        <a:p>
          <a:endParaRPr lang="en-US"/>
        </a:p>
      </dgm:t>
    </dgm:pt>
    <dgm:pt modelId="{27C3402E-1E17-4A80-B7FA-4BB265775EBA}" type="sibTrans" cxnId="{E16BACF3-19F4-4678-82F9-041EE400842D}">
      <dgm:prSet/>
      <dgm:spPr/>
      <dgm:t>
        <a:bodyPr/>
        <a:lstStyle/>
        <a:p>
          <a:endParaRPr lang="en-US"/>
        </a:p>
      </dgm:t>
    </dgm:pt>
    <dgm:pt modelId="{9C849349-3844-4884-AC7B-868FB07B270D}" type="pres">
      <dgm:prSet presAssocID="{2E928327-4AE5-49DF-821D-1FA2E0B73C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0CC6BF-D11C-47AD-AD2E-9235576B885B}" type="pres">
      <dgm:prSet presAssocID="{AA3D1D18-0151-41D8-8640-D875D87D67C0}" presName="parentText" presStyleLbl="node1" presStyleIdx="0" presStyleCnt="1" custLinFactNeighborY="-745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02D5D3-746D-46B5-A839-90B8CF4AC0B4}" type="presOf" srcId="{2E928327-4AE5-49DF-821D-1FA2E0B73C32}" destId="{9C849349-3844-4884-AC7B-868FB07B270D}" srcOrd="0" destOrd="0" presId="urn:microsoft.com/office/officeart/2005/8/layout/vList2"/>
    <dgm:cxn modelId="{E16BACF3-19F4-4678-82F9-041EE400842D}" srcId="{2E928327-4AE5-49DF-821D-1FA2E0B73C32}" destId="{AA3D1D18-0151-41D8-8640-D875D87D67C0}" srcOrd="0" destOrd="0" parTransId="{34CC860D-8D92-4608-98DC-B76BCFE928B8}" sibTransId="{27C3402E-1E17-4A80-B7FA-4BB265775EBA}"/>
    <dgm:cxn modelId="{404B7160-C795-4D75-8987-8812CF56DD23}" type="presOf" srcId="{AA3D1D18-0151-41D8-8640-D875D87D67C0}" destId="{450CC6BF-D11C-47AD-AD2E-9235576B885B}" srcOrd="0" destOrd="0" presId="urn:microsoft.com/office/officeart/2005/8/layout/vList2"/>
    <dgm:cxn modelId="{A2F6069A-1196-4758-802D-27189774C3C7}" type="presParOf" srcId="{9C849349-3844-4884-AC7B-868FB07B270D}" destId="{450CC6BF-D11C-47AD-AD2E-9235576B88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36419-45F1-4070-81A5-BEB8471B3A1C}">
      <dsp:nvSpPr>
        <dsp:cNvPr id="0" name=""/>
        <dsp:cNvSpPr/>
      </dsp:nvSpPr>
      <dsp:spPr>
        <a:xfrm>
          <a:off x="0" y="1581"/>
          <a:ext cx="79057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CF80F-842B-4FF0-9873-06F687D13E1E}">
      <dsp:nvSpPr>
        <dsp:cNvPr id="0" name=""/>
        <dsp:cNvSpPr/>
      </dsp:nvSpPr>
      <dsp:spPr>
        <a:xfrm>
          <a:off x="0" y="1581"/>
          <a:ext cx="7905750" cy="1078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The methods for the removal of heavy metals contained in</a:t>
          </a:r>
          <a:br>
            <a:rPr lang="en-US" sz="2800" kern="1200" dirty="0"/>
          </a:br>
          <a:r>
            <a:rPr lang="en-US" sz="2800" kern="1200" dirty="0"/>
            <a:t>aqueous solutions based on adsorption are simple, inexpensive, </a:t>
          </a:r>
          <a:br>
            <a:rPr lang="en-US" sz="2800" kern="1200" dirty="0"/>
          </a:br>
          <a:r>
            <a:rPr lang="en-US" sz="2800" kern="1200" dirty="0"/>
            <a:t>effective, and easy to operate and access.</a:t>
          </a:r>
        </a:p>
      </dsp:txBody>
      <dsp:txXfrm>
        <a:off x="0" y="1581"/>
        <a:ext cx="7905750" cy="1078366"/>
      </dsp:txXfrm>
    </dsp:sp>
    <dsp:sp modelId="{C16E92A8-EA6C-4EBE-81EE-1D15B3521955}">
      <dsp:nvSpPr>
        <dsp:cNvPr id="0" name=""/>
        <dsp:cNvSpPr/>
      </dsp:nvSpPr>
      <dsp:spPr>
        <a:xfrm>
          <a:off x="0" y="1079947"/>
          <a:ext cx="79057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04F27-9B8B-4664-816E-4BEDADA76600}">
      <dsp:nvSpPr>
        <dsp:cNvPr id="0" name=""/>
        <dsp:cNvSpPr/>
      </dsp:nvSpPr>
      <dsp:spPr>
        <a:xfrm>
          <a:off x="0" y="1079947"/>
          <a:ext cx="7905750" cy="1078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The adsorbents used for the adsorption and removal of heavy metals contained in water and wastewater need to be inexpensive, biodegradable, and non-toxic.</a:t>
          </a:r>
        </a:p>
      </dsp:txBody>
      <dsp:txXfrm>
        <a:off x="0" y="1079947"/>
        <a:ext cx="7905750" cy="1078366"/>
      </dsp:txXfrm>
    </dsp:sp>
    <dsp:sp modelId="{BF896EEC-042F-46F7-A491-AAD1D3D4B40D}">
      <dsp:nvSpPr>
        <dsp:cNvPr id="0" name=""/>
        <dsp:cNvSpPr/>
      </dsp:nvSpPr>
      <dsp:spPr>
        <a:xfrm>
          <a:off x="0" y="2158314"/>
          <a:ext cx="79057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57979-8B6B-4000-9DE4-826B57209A55}">
      <dsp:nvSpPr>
        <dsp:cNvPr id="0" name=""/>
        <dsp:cNvSpPr/>
      </dsp:nvSpPr>
      <dsp:spPr>
        <a:xfrm>
          <a:off x="0" y="2158314"/>
          <a:ext cx="7905750" cy="1078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The most common adsorbents include zeolites, clays, silicates, biomass, polymers, hydrogels, composite</a:t>
          </a:r>
          <a:r>
            <a:rPr lang="en-US" sz="2800" kern="1200" dirty="0" smtClean="0"/>
            <a:t>.</a:t>
          </a:r>
          <a:r>
            <a:rPr lang="en-US" sz="2000" kern="1200" dirty="0"/>
            <a:t/>
          </a:r>
          <a:br>
            <a:rPr lang="en-US" sz="2000" kern="1200" dirty="0"/>
          </a:br>
          <a:r>
            <a:rPr lang="en-US" sz="2000" kern="1200" dirty="0"/>
            <a:t/>
          </a:r>
          <a:br>
            <a:rPr lang="en-US" sz="2000" kern="1200" dirty="0"/>
          </a:br>
          <a:endParaRPr lang="en-US" sz="2000" kern="1200" dirty="0"/>
        </a:p>
      </dsp:txBody>
      <dsp:txXfrm>
        <a:off x="0" y="2158314"/>
        <a:ext cx="7905750" cy="10783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CA4EF-6AD9-414A-8BEF-D78111E54914}">
      <dsp:nvSpPr>
        <dsp:cNvPr id="0" name=""/>
        <dsp:cNvSpPr/>
      </dsp:nvSpPr>
      <dsp:spPr>
        <a:xfrm>
          <a:off x="0" y="2739"/>
          <a:ext cx="853434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CAC72-3B33-4F5F-B050-5DE6FED4305D}">
      <dsp:nvSpPr>
        <dsp:cNvPr id="0" name=""/>
        <dsp:cNvSpPr/>
      </dsp:nvSpPr>
      <dsp:spPr>
        <a:xfrm>
          <a:off x="0" y="0"/>
          <a:ext cx="8534340" cy="1868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Natural polysaccharide-based hydrogels are </a:t>
          </a:r>
          <a:r>
            <a:rPr lang="en-US" sz="2800" kern="1200" dirty="0"/>
            <a:t>adsorbents formed by hydrophobic/hydrophilic three-dimensional polymer networks capable of absorbing large amounts of water.</a:t>
          </a:r>
        </a:p>
      </dsp:txBody>
      <dsp:txXfrm>
        <a:off x="0" y="0"/>
        <a:ext cx="8534340" cy="1868265"/>
      </dsp:txXfrm>
    </dsp:sp>
    <dsp:sp modelId="{FC85ED2B-2DC6-4E88-8BF5-4E365888C353}">
      <dsp:nvSpPr>
        <dsp:cNvPr id="0" name=""/>
        <dsp:cNvSpPr/>
      </dsp:nvSpPr>
      <dsp:spPr>
        <a:xfrm>
          <a:off x="0" y="1871004"/>
          <a:ext cx="853434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E5581-D52E-4A91-B6A3-FA9B9586E4CA}">
      <dsp:nvSpPr>
        <dsp:cNvPr id="0" name=""/>
        <dsp:cNvSpPr/>
      </dsp:nvSpPr>
      <dsp:spPr>
        <a:xfrm>
          <a:off x="0" y="1871004"/>
          <a:ext cx="8534340" cy="1868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These </a:t>
          </a:r>
          <a:r>
            <a:rPr lang="en-US" sz="2800" kern="1200" dirty="0"/>
            <a:t>adsorbents can be efficiently employed for the adsorption of</a:t>
          </a:r>
          <a:br>
            <a:rPr lang="en-US" sz="2800" kern="1200" dirty="0"/>
          </a:br>
          <a:r>
            <a:rPr lang="en-US" sz="2800" kern="1200" dirty="0"/>
            <a:t>dyes, proteins, agricultural nutrients, and heavy metals.</a:t>
          </a:r>
        </a:p>
      </dsp:txBody>
      <dsp:txXfrm>
        <a:off x="0" y="1871004"/>
        <a:ext cx="8534340" cy="1868265"/>
      </dsp:txXfrm>
    </dsp:sp>
    <dsp:sp modelId="{BB52A241-BA3B-4AE6-A283-3AF27F44A5FD}">
      <dsp:nvSpPr>
        <dsp:cNvPr id="0" name=""/>
        <dsp:cNvSpPr/>
      </dsp:nvSpPr>
      <dsp:spPr>
        <a:xfrm>
          <a:off x="0" y="3739269"/>
          <a:ext cx="853434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D9560-AB5B-4B98-BD66-44E6FB7F421C}">
      <dsp:nvSpPr>
        <dsp:cNvPr id="0" name=""/>
        <dsp:cNvSpPr/>
      </dsp:nvSpPr>
      <dsp:spPr>
        <a:xfrm>
          <a:off x="0" y="3739269"/>
          <a:ext cx="8534340" cy="1868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The aim of this work is to study the adsorption and removal of Cr (VI) ions contained in aqueous solutions using a chitosan-based hydrogel as alternative adsorbent.</a:t>
          </a:r>
          <a:br>
            <a:rPr lang="en-US" sz="2800" kern="1200" dirty="0"/>
          </a:br>
          <a:r>
            <a:rPr lang="en-US" sz="2800" kern="1200" dirty="0"/>
            <a:t/>
          </a:r>
          <a:br>
            <a:rPr lang="en-US" sz="2800" kern="1200" dirty="0"/>
          </a:br>
          <a:endParaRPr lang="en-US" sz="2800" kern="1200" dirty="0"/>
        </a:p>
      </dsp:txBody>
      <dsp:txXfrm>
        <a:off x="0" y="3739269"/>
        <a:ext cx="8534340" cy="18682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E21CC-9A4F-4E5F-B6D9-C2171A4FBCE3}">
      <dsp:nvSpPr>
        <dsp:cNvPr id="0" name=""/>
        <dsp:cNvSpPr/>
      </dsp:nvSpPr>
      <dsp:spPr>
        <a:xfrm rot="5400000">
          <a:off x="1579227" y="336105"/>
          <a:ext cx="909614" cy="242034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39EDD-8935-4B69-AFA9-9A513FD9C087}">
      <dsp:nvSpPr>
        <dsp:cNvPr id="0" name=""/>
        <dsp:cNvSpPr/>
      </dsp:nvSpPr>
      <dsp:spPr>
        <a:xfrm>
          <a:off x="314422" y="20168"/>
          <a:ext cx="3578881" cy="107182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Functionalization of Sepiolite Clay</a:t>
          </a:r>
          <a:endParaRPr lang="en-US" sz="2600" kern="1200" dirty="0"/>
        </a:p>
      </dsp:txBody>
      <dsp:txXfrm>
        <a:off x="366754" y="72500"/>
        <a:ext cx="3474217" cy="967165"/>
      </dsp:txXfrm>
    </dsp:sp>
    <dsp:sp modelId="{6383F64F-7F02-431A-ACFD-E8391ABBAD99}">
      <dsp:nvSpPr>
        <dsp:cNvPr id="0" name=""/>
        <dsp:cNvSpPr/>
      </dsp:nvSpPr>
      <dsp:spPr>
        <a:xfrm>
          <a:off x="2705984" y="399131"/>
          <a:ext cx="1440702" cy="312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B9E675-55E6-4BD4-B94E-39E1496BD5B1}">
      <dsp:nvSpPr>
        <dsp:cNvPr id="0" name=""/>
        <dsp:cNvSpPr/>
      </dsp:nvSpPr>
      <dsp:spPr>
        <a:xfrm rot="5400000">
          <a:off x="3418714" y="1540123"/>
          <a:ext cx="909614" cy="242034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0A19E-B8C8-478F-843D-F78000922744}">
      <dsp:nvSpPr>
        <dsp:cNvPr id="0" name=""/>
        <dsp:cNvSpPr/>
      </dsp:nvSpPr>
      <dsp:spPr>
        <a:xfrm>
          <a:off x="2153909" y="1224186"/>
          <a:ext cx="3578881" cy="107182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Preparation of Chitosan/</a:t>
          </a:r>
          <a:r>
            <a:rPr lang="en-US" sz="2600" kern="1200" dirty="0" err="1" smtClean="0"/>
            <a:t>Polyvinylpyrrolidone</a:t>
          </a:r>
          <a:r>
            <a:rPr lang="en-US" sz="2600" kern="1200" dirty="0" smtClean="0"/>
            <a:t> Hydrogel</a:t>
          </a:r>
          <a:endParaRPr lang="en-US" sz="2600" kern="1200" dirty="0"/>
        </a:p>
      </dsp:txBody>
      <dsp:txXfrm>
        <a:off x="2206241" y="1276518"/>
        <a:ext cx="3474217" cy="967165"/>
      </dsp:txXfrm>
    </dsp:sp>
    <dsp:sp modelId="{37D0380E-C290-49BC-B58F-67D42928996A}">
      <dsp:nvSpPr>
        <dsp:cNvPr id="0" name=""/>
        <dsp:cNvSpPr/>
      </dsp:nvSpPr>
      <dsp:spPr>
        <a:xfrm>
          <a:off x="4714351" y="1594741"/>
          <a:ext cx="1102942" cy="329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466B0-9F70-430A-A6A0-CA589139D428}">
      <dsp:nvSpPr>
        <dsp:cNvPr id="0" name=""/>
        <dsp:cNvSpPr/>
      </dsp:nvSpPr>
      <dsp:spPr>
        <a:xfrm>
          <a:off x="3993396" y="2428204"/>
          <a:ext cx="3578881" cy="107182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Preparation of Chitosan/ </a:t>
          </a:r>
          <a:r>
            <a:rPr lang="en-US" sz="2600" kern="1200" dirty="0" err="1" smtClean="0"/>
            <a:t>Polyvinylpyrrolidone</a:t>
          </a:r>
          <a:r>
            <a:rPr lang="en-US" sz="2600" kern="1200" dirty="0" smtClean="0"/>
            <a:t>/</a:t>
          </a:r>
          <a:r>
            <a:rPr lang="en-US" sz="2600" kern="1200" dirty="0" err="1" smtClean="0"/>
            <a:t>Sepolite</a:t>
          </a:r>
          <a:r>
            <a:rPr lang="en-US" sz="2600" kern="1200" dirty="0" smtClean="0"/>
            <a:t> Hydrogel Films</a:t>
          </a:r>
          <a:endParaRPr lang="en-US" sz="2600" kern="1200" dirty="0"/>
        </a:p>
      </dsp:txBody>
      <dsp:txXfrm>
        <a:off x="4045728" y="2480536"/>
        <a:ext cx="3474217" cy="9671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CE922-B7F6-45D0-8A5D-66B2553FEB56}">
      <dsp:nvSpPr>
        <dsp:cNvPr id="0" name=""/>
        <dsp:cNvSpPr/>
      </dsp:nvSpPr>
      <dsp:spPr>
        <a:xfrm>
          <a:off x="0" y="0"/>
          <a:ext cx="8627165" cy="15998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92277-8340-4743-A81F-42F66FB4B99E}">
      <dsp:nvSpPr>
        <dsp:cNvPr id="0" name=""/>
        <dsp:cNvSpPr/>
      </dsp:nvSpPr>
      <dsp:spPr>
        <a:xfrm>
          <a:off x="375424" y="213313"/>
          <a:ext cx="1013691" cy="11732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2D400-38A6-45E1-BE38-64BD07AB9671}">
      <dsp:nvSpPr>
        <dsp:cNvPr id="0" name=""/>
        <dsp:cNvSpPr/>
      </dsp:nvSpPr>
      <dsp:spPr>
        <a:xfrm rot="10800000">
          <a:off x="190370" y="1599852"/>
          <a:ext cx="1236349" cy="195537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Text" lastClr="000000"/>
              </a:solidFill>
            </a:rPr>
            <a:t>Add ethanol and TEOS (as  </a:t>
          </a:r>
          <a:r>
            <a:rPr lang="en-US" sz="1800" kern="1200" dirty="0" err="1" smtClean="0">
              <a:solidFill>
                <a:sysClr val="windowText" lastClr="000000"/>
              </a:solidFill>
            </a:rPr>
            <a:t>crosslinker</a:t>
          </a:r>
          <a:r>
            <a:rPr lang="en-US" sz="1800" kern="1200" dirty="0" smtClean="0">
              <a:solidFill>
                <a:sysClr val="windowText" lastClr="000000"/>
              </a:solidFill>
            </a:rPr>
            <a:t>) solution  to functionalize </a:t>
          </a:r>
          <a:r>
            <a:rPr lang="en-US" sz="1800" kern="1200" dirty="0" err="1" smtClean="0">
              <a:solidFill>
                <a:sysClr val="windowText" lastClr="000000"/>
              </a:solidFill>
            </a:rPr>
            <a:t>halloysite</a:t>
          </a:r>
          <a:r>
            <a:rPr lang="en-US" sz="1800" kern="1200" dirty="0" smtClean="0">
              <a:solidFill>
                <a:sysClr val="windowText" lastClr="000000"/>
              </a:solidFill>
            </a:rPr>
            <a:t> clay</a:t>
          </a:r>
          <a:endParaRPr lang="en-US" sz="1800" kern="1200" dirty="0">
            <a:solidFill>
              <a:sysClr val="windowText" lastClr="000000"/>
            </a:solidFill>
          </a:endParaRPr>
        </a:p>
      </dsp:txBody>
      <dsp:txXfrm rot="10800000">
        <a:off x="228392" y="1599852"/>
        <a:ext cx="1160305" cy="1917352"/>
      </dsp:txXfrm>
    </dsp:sp>
    <dsp:sp modelId="{0C468227-2C2A-4546-8E21-96BD9F49D5D1}">
      <dsp:nvSpPr>
        <dsp:cNvPr id="0" name=""/>
        <dsp:cNvSpPr/>
      </dsp:nvSpPr>
      <dsp:spPr>
        <a:xfrm>
          <a:off x="1601814" y="213313"/>
          <a:ext cx="1013691" cy="11732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AA746-C3C4-4088-866B-2970055051BE}">
      <dsp:nvSpPr>
        <dsp:cNvPr id="0" name=""/>
        <dsp:cNvSpPr/>
      </dsp:nvSpPr>
      <dsp:spPr>
        <a:xfrm rot="10800000">
          <a:off x="1601814" y="1599852"/>
          <a:ext cx="1013691" cy="195537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ysClr val="windowText" lastClr="000000"/>
              </a:solidFill>
            </a:rPr>
            <a:t>Add distilled water in PVA to make PVA solution </a:t>
          </a:r>
          <a:endParaRPr lang="en-US" sz="1800" kern="1200" dirty="0">
            <a:solidFill>
              <a:sysClr val="windowText" lastClr="000000"/>
            </a:solidFill>
          </a:endParaRPr>
        </a:p>
      </dsp:txBody>
      <dsp:txXfrm rot="10800000">
        <a:off x="1632988" y="1599852"/>
        <a:ext cx="951343" cy="1924200"/>
      </dsp:txXfrm>
    </dsp:sp>
    <dsp:sp modelId="{656CAAFA-7756-4BF2-8A6A-134BEBC33722}">
      <dsp:nvSpPr>
        <dsp:cNvPr id="0" name=""/>
        <dsp:cNvSpPr/>
      </dsp:nvSpPr>
      <dsp:spPr>
        <a:xfrm>
          <a:off x="2716875" y="213313"/>
          <a:ext cx="1013691" cy="11732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1E6CE-FBA3-41A3-B38E-1770A62C29DB}">
      <dsp:nvSpPr>
        <dsp:cNvPr id="0" name=""/>
        <dsp:cNvSpPr/>
      </dsp:nvSpPr>
      <dsp:spPr>
        <a:xfrm rot="10800000">
          <a:off x="2716875" y="1599852"/>
          <a:ext cx="1013691" cy="195537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ysClr val="windowText" lastClr="000000"/>
              </a:solidFill>
            </a:rPr>
            <a:t>Add 2% formic acid in chitosan to make chitosan solution </a:t>
          </a:r>
          <a:endParaRPr lang="en-US" sz="1800" kern="1200" dirty="0">
            <a:solidFill>
              <a:sysClr val="windowText" lastClr="000000"/>
            </a:solidFill>
          </a:endParaRPr>
        </a:p>
      </dsp:txBody>
      <dsp:txXfrm rot="10800000">
        <a:off x="2748049" y="1599852"/>
        <a:ext cx="951343" cy="1924200"/>
      </dsp:txXfrm>
    </dsp:sp>
    <dsp:sp modelId="{9932CF56-D1F9-4F2A-9329-1C9E930E8F8D}">
      <dsp:nvSpPr>
        <dsp:cNvPr id="0" name=""/>
        <dsp:cNvSpPr/>
      </dsp:nvSpPr>
      <dsp:spPr>
        <a:xfrm>
          <a:off x="3831936" y="213313"/>
          <a:ext cx="1013691" cy="11732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3F449-F4F7-45F5-9E17-0C3366102A8D}">
      <dsp:nvSpPr>
        <dsp:cNvPr id="0" name=""/>
        <dsp:cNvSpPr/>
      </dsp:nvSpPr>
      <dsp:spPr>
        <a:xfrm rot="10800000">
          <a:off x="3831936" y="1599852"/>
          <a:ext cx="1013691" cy="195537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ysClr val="windowText" lastClr="000000"/>
              </a:solidFill>
            </a:rPr>
            <a:t>Mix both of these PVA and Chitosan solution to make a blend </a:t>
          </a:r>
          <a:endParaRPr lang="en-US" sz="1800" kern="1200" dirty="0">
            <a:solidFill>
              <a:sysClr val="windowText" lastClr="000000"/>
            </a:solidFill>
          </a:endParaRPr>
        </a:p>
      </dsp:txBody>
      <dsp:txXfrm rot="10800000">
        <a:off x="3863110" y="1599852"/>
        <a:ext cx="951343" cy="1924200"/>
      </dsp:txXfrm>
    </dsp:sp>
    <dsp:sp modelId="{639BB5AA-ABA5-406F-B6C1-1072315963C1}">
      <dsp:nvSpPr>
        <dsp:cNvPr id="0" name=""/>
        <dsp:cNvSpPr/>
      </dsp:nvSpPr>
      <dsp:spPr>
        <a:xfrm>
          <a:off x="5033126" y="213313"/>
          <a:ext cx="1013691" cy="11732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71BD0-7263-481F-9299-4283A388198E}">
      <dsp:nvSpPr>
        <dsp:cNvPr id="0" name=""/>
        <dsp:cNvSpPr/>
      </dsp:nvSpPr>
      <dsp:spPr>
        <a:xfrm rot="10800000">
          <a:off x="4946998" y="1599852"/>
          <a:ext cx="1185948" cy="195537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Text" lastClr="000000"/>
              </a:solidFill>
            </a:rPr>
            <a:t>Add blended solution into the functionalize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ysClr val="windowText" lastClr="000000"/>
              </a:solidFill>
            </a:rPr>
            <a:t>Halloysite</a:t>
          </a:r>
          <a:r>
            <a:rPr lang="en-US" sz="1800" kern="1200" dirty="0" smtClean="0">
              <a:solidFill>
                <a:sysClr val="windowText" lastClr="000000"/>
              </a:solidFill>
            </a:rPr>
            <a:t> clay</a:t>
          </a:r>
          <a:endParaRPr lang="en-US" sz="1800" kern="1200" dirty="0">
            <a:solidFill>
              <a:sysClr val="windowText" lastClr="000000"/>
            </a:solidFill>
          </a:endParaRPr>
        </a:p>
      </dsp:txBody>
      <dsp:txXfrm rot="10800000">
        <a:off x="4983470" y="1599852"/>
        <a:ext cx="1113004" cy="1918902"/>
      </dsp:txXfrm>
    </dsp:sp>
    <dsp:sp modelId="{7E032B57-B991-4C80-AD96-A6D9036E91FF}">
      <dsp:nvSpPr>
        <dsp:cNvPr id="0" name=""/>
        <dsp:cNvSpPr/>
      </dsp:nvSpPr>
      <dsp:spPr>
        <a:xfrm>
          <a:off x="6234315" y="213313"/>
          <a:ext cx="1013691" cy="11732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A283A-FD26-4DE7-B76B-5CA46FC44B62}">
      <dsp:nvSpPr>
        <dsp:cNvPr id="0" name=""/>
        <dsp:cNvSpPr/>
      </dsp:nvSpPr>
      <dsp:spPr>
        <a:xfrm rot="10800000">
          <a:off x="6234315" y="1599852"/>
          <a:ext cx="1013691" cy="195537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ysClr val="windowText" lastClr="000000"/>
              </a:solidFill>
            </a:rPr>
            <a:t>Cast solution into petri dish and place it in oven for oven dry </a:t>
          </a:r>
          <a:endParaRPr lang="en-US" sz="1800" kern="1200" dirty="0">
            <a:solidFill>
              <a:sysClr val="windowText" lastClr="000000"/>
            </a:solidFill>
          </a:endParaRPr>
        </a:p>
      </dsp:txBody>
      <dsp:txXfrm rot="10800000">
        <a:off x="6265489" y="1599852"/>
        <a:ext cx="951343" cy="1924200"/>
      </dsp:txXfrm>
    </dsp:sp>
    <dsp:sp modelId="{4E23F38F-3104-44BF-A22C-E9C3A324E38B}">
      <dsp:nvSpPr>
        <dsp:cNvPr id="0" name=""/>
        <dsp:cNvSpPr/>
      </dsp:nvSpPr>
      <dsp:spPr>
        <a:xfrm>
          <a:off x="7349376" y="213313"/>
          <a:ext cx="1013691" cy="11732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15C97-9DAB-4835-996F-953429EBD89C}">
      <dsp:nvSpPr>
        <dsp:cNvPr id="0" name=""/>
        <dsp:cNvSpPr/>
      </dsp:nvSpPr>
      <dsp:spPr>
        <a:xfrm rot="10800000">
          <a:off x="7349376" y="1599852"/>
          <a:ext cx="1013691" cy="195537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ysClr val="windowText" lastClr="000000"/>
              </a:solidFill>
            </a:rPr>
            <a:t>Separate film from the petri dish and store it in a zipper bag </a:t>
          </a:r>
          <a:endParaRPr lang="en-US" sz="1800" kern="1200" dirty="0">
            <a:solidFill>
              <a:sysClr val="windowText" lastClr="000000"/>
            </a:solidFill>
          </a:endParaRPr>
        </a:p>
      </dsp:txBody>
      <dsp:txXfrm rot="10800000">
        <a:off x="7380550" y="1599852"/>
        <a:ext cx="951343" cy="19242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CC6BF-D11C-47AD-AD2E-9235576B885B}">
      <dsp:nvSpPr>
        <dsp:cNvPr id="0" name=""/>
        <dsp:cNvSpPr/>
      </dsp:nvSpPr>
      <dsp:spPr>
        <a:xfrm>
          <a:off x="0" y="0"/>
          <a:ext cx="7886700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Fourier transform infrared spectroscopy (FTIR) Analysis</a:t>
          </a:r>
          <a:endParaRPr lang="en-US" sz="2600" kern="1200" dirty="0"/>
        </a:p>
      </dsp:txBody>
      <dsp:txXfrm>
        <a:off x="30442" y="30442"/>
        <a:ext cx="7825816" cy="562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3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Layout" Target="../diagrams/layout7.xml"/><Relationship Id="rId7" Type="http://schemas.openxmlformats.org/officeDocument/2006/relationships/image" Target="../media/image16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20.jpeg"/><Relationship Id="rId5" Type="http://schemas.openxmlformats.org/officeDocument/2006/relationships/diagramColors" Target="../diagrams/colors7.xml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04800" y="1295400"/>
            <a:ext cx="7363544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ts val="125"/>
              </a:spcBef>
              <a:spcAft>
                <a:spcPts val="125"/>
              </a:spcAft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Title: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SYNTHESIS OF CHITOSAN BASED HYDROGEL FOR CHROMIUM (VI) REMOVAL FROM TANNERY 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WASTEWATER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79512" y="4293096"/>
            <a:ext cx="472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Dr.Muhammad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Afzaal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200" b="1" baseline="0" dirty="0" smtClean="0">
                <a:latin typeface="Cambria" pitchFamily="18" charset="0"/>
              </a:rPr>
              <a:t>Sustainable</a:t>
            </a:r>
            <a:r>
              <a:rPr lang="en-GB" sz="2200" b="1" dirty="0" smtClean="0">
                <a:latin typeface="Cambria" pitchFamily="18" charset="0"/>
              </a:rPr>
              <a:t> development Study </a:t>
            </a:r>
            <a:r>
              <a:rPr lang="en-GB" sz="2200" b="1" dirty="0" err="1" smtClean="0">
                <a:latin typeface="Cambria" pitchFamily="18" charset="0"/>
              </a:rPr>
              <a:t>Center</a:t>
            </a:r>
            <a:r>
              <a:rPr lang="en-GB" sz="2200" b="1" dirty="0" smtClean="0">
                <a:latin typeface="Cambria" pitchFamily="18" charset="0"/>
              </a:rPr>
              <a:t> Government College University Lahore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="" xmlns:a16="http://schemas.microsoft.com/office/drawing/2014/main" id="{53D21EF4-1A88-887D-7FB8-C221C3792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80057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  <a:cs typeface="Times New Roman" panose="02020603050405020304" pitchFamily="18" charset="0"/>
              </a:rPr>
              <a:t>Preparation of Hydrogel Films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="" xmlns:a16="http://schemas.microsoft.com/office/drawing/2014/main" id="{E7204538-41B7-B0EA-11E6-D01F87B8EDC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88235" y="2023111"/>
          <a:ext cx="8627165" cy="3555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5336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50" b="1" dirty="0"/>
              <a:t>Characterization of Hydrogel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picture containing graphics, font, logo, clipart&#10;&#10;Description automatically generated">
            <a:extLst>
              <a:ext uri="{FF2B5EF4-FFF2-40B4-BE49-F238E27FC236}">
                <a16:creationId xmlns="" xmlns:a16="http://schemas.microsoft.com/office/drawing/2014/main" id="{CB76FF9A-E2BF-F3D1-76D1-EC8B1A222C8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0" t="16961" r="14455" b="22637"/>
          <a:stretch/>
        </p:blipFill>
        <p:spPr>
          <a:xfrm>
            <a:off x="7381381" y="1601675"/>
            <a:ext cx="1207077" cy="104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77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74425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Adsorption Experiment for Chromium Removal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420" y="1947703"/>
            <a:ext cx="7779557" cy="383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50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Effect of Different Parameters on Adsorption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985011"/>
          <a:ext cx="7523179" cy="3504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2331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382DD2-5E62-33C8-35D4-5751BA2D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5786"/>
            <a:ext cx="7884414" cy="3049905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4950" dirty="0"/>
              <a:t>Results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00" y="1164994"/>
            <a:ext cx="6311220" cy="355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73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29">
            <a:extLst>
              <a:ext uri="{FF2B5EF4-FFF2-40B4-BE49-F238E27FC236}">
                <a16:creationId xmlns="" xmlns:a16="http://schemas.microsoft.com/office/drawing/2014/main" id="{3F5DC8C5-56EB-8A23-3DCA-817DC29667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3567790"/>
              </p:ext>
            </p:extLst>
          </p:nvPr>
        </p:nvGraphicFramePr>
        <p:xfrm>
          <a:off x="628650" y="1131094"/>
          <a:ext cx="7886700" cy="99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BD07655-9F7E-ECDC-AD17-2C1F4F75583A}"/>
              </a:ext>
            </a:extLst>
          </p:cNvPr>
          <p:cNvSpPr txBox="1"/>
          <p:nvPr/>
        </p:nvSpPr>
        <p:spPr>
          <a:xfrm>
            <a:off x="7432518" y="2174412"/>
            <a:ext cx="626773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pic>
        <p:nvPicPr>
          <p:cNvPr id="20" name="Content Placeholder 9">
            <a:extLst>
              <a:ext uri="{FF2B5EF4-FFF2-40B4-BE49-F238E27FC236}">
                <a16:creationId xmlns="" xmlns:a16="http://schemas.microsoft.com/office/drawing/2014/main" id="{F37406D3-E20B-ED8A-83F5-BB668E18C73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 t="4163" r="4907" b="2338"/>
          <a:stretch/>
        </p:blipFill>
        <p:spPr>
          <a:xfrm>
            <a:off x="893681" y="2176729"/>
            <a:ext cx="2017755" cy="16971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0231A7E-4FBC-C006-4185-F99FD4DC541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" t="3157" r="4831" b="1957"/>
          <a:stretch/>
        </p:blipFill>
        <p:spPr>
          <a:xfrm>
            <a:off x="3347978" y="2173335"/>
            <a:ext cx="2139275" cy="175479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2BB93FA-CC84-D2BC-3CCC-C1B2DB84D94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" t="1465" r="4117" b="3200"/>
          <a:stretch/>
        </p:blipFill>
        <p:spPr>
          <a:xfrm>
            <a:off x="6135675" y="2058244"/>
            <a:ext cx="2202128" cy="18156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1DB16CF-254F-AB81-3B69-53ED12497D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" t="1546" r="4318" b="2484"/>
          <a:stretch/>
        </p:blipFill>
        <p:spPr>
          <a:xfrm>
            <a:off x="977972" y="4750208"/>
            <a:ext cx="1849172" cy="152184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0656F4A-27AE-1682-9D38-B18C9925E78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t="628" r="3908" b="2385"/>
          <a:stretch/>
        </p:blipFill>
        <p:spPr>
          <a:xfrm>
            <a:off x="5728254" y="4869160"/>
            <a:ext cx="1849172" cy="153669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761D435-6D13-B292-E9DB-DDA025FF78E3}"/>
              </a:ext>
            </a:extLst>
          </p:cNvPr>
          <p:cNvSpPr txBox="1"/>
          <p:nvPr/>
        </p:nvSpPr>
        <p:spPr>
          <a:xfrm>
            <a:off x="2390215" y="2257397"/>
            <a:ext cx="361396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D4A7865-5C69-05B7-5FA9-5FEF65042F50}"/>
              </a:ext>
            </a:extLst>
          </p:cNvPr>
          <p:cNvSpPr txBox="1"/>
          <p:nvPr/>
        </p:nvSpPr>
        <p:spPr>
          <a:xfrm>
            <a:off x="4698805" y="2261385"/>
            <a:ext cx="488316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1050CE5-2AED-7174-7719-CBAD1B168FFB}"/>
              </a:ext>
            </a:extLst>
          </p:cNvPr>
          <p:cNvSpPr txBox="1"/>
          <p:nvPr/>
        </p:nvSpPr>
        <p:spPr>
          <a:xfrm>
            <a:off x="7136282" y="2287653"/>
            <a:ext cx="62985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CC0F2F3-2935-4704-D0DD-1A0C06DE5D37}"/>
              </a:ext>
            </a:extLst>
          </p:cNvPr>
          <p:cNvSpPr txBox="1"/>
          <p:nvPr/>
        </p:nvSpPr>
        <p:spPr>
          <a:xfrm>
            <a:off x="3741644" y="4059387"/>
            <a:ext cx="494180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B3551AB-FE15-1960-387D-7378A4A56629}"/>
              </a:ext>
            </a:extLst>
          </p:cNvPr>
          <p:cNvSpPr txBox="1"/>
          <p:nvPr/>
        </p:nvSpPr>
        <p:spPr>
          <a:xfrm>
            <a:off x="5610986" y="4039216"/>
            <a:ext cx="494180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697930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616CED3A-6B6C-C1F3-C3D0-36C128E88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Fourier Transform Infrared Spectroscopy (FTIR)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3C8566E8-DD7E-B4F8-25C3-5D6C56E17B5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233695" y="2023111"/>
          <a:ext cx="6676612" cy="37566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38306">
                  <a:extLst>
                    <a:ext uri="{9D8B030D-6E8A-4147-A177-3AD203B41FA5}">
                      <a16:colId xmlns="" xmlns:a16="http://schemas.microsoft.com/office/drawing/2014/main" val="3031273036"/>
                    </a:ext>
                  </a:extLst>
                </a:gridCol>
                <a:gridCol w="3338306">
                  <a:extLst>
                    <a:ext uri="{9D8B030D-6E8A-4147-A177-3AD203B41FA5}">
                      <a16:colId xmlns="" xmlns:a16="http://schemas.microsoft.com/office/drawing/2014/main" val="2235028955"/>
                    </a:ext>
                  </a:extLst>
                </a:gridCol>
              </a:tblGrid>
              <a:tr h="62611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Samples </a:t>
                      </a:r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</a:t>
                      </a:r>
                      <a:r>
                        <a:rPr lang="en-US" sz="2100" dirty="0"/>
                        <a:t>Functional Group</a:t>
                      </a:r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796506243"/>
                  </a:ext>
                </a:extLst>
              </a:tr>
              <a:tr h="6261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CS(PVP)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C-C , C=O, and C-O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917552298"/>
                  </a:ext>
                </a:extLst>
              </a:tr>
              <a:tr h="6261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CPS(0.01)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OH, C = C and C-O alkoxy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4136900021"/>
                  </a:ext>
                </a:extLst>
              </a:tr>
              <a:tr h="6261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CPS(0.03)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N-H, C=C, C-O, and Si=O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590662123"/>
                  </a:ext>
                </a:extLst>
              </a:tr>
              <a:tr h="6261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CPS(0.05)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N-H, C=C, C-O, Si=O and C=C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6598748"/>
                  </a:ext>
                </a:extLst>
              </a:tr>
              <a:tr h="6261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CPS(0.1)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OH, C = C, C-O alkoxy, Si=O group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744098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160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90" y="1901190"/>
            <a:ext cx="7886700" cy="3756660"/>
          </a:xfrm>
        </p:spPr>
        <p:txBody>
          <a:bodyPr>
            <a:normAutofit/>
          </a:bodyPr>
          <a:lstStyle/>
          <a:p>
            <a:r>
              <a:rPr lang="en-US" b="1" dirty="0"/>
              <a:t>Scanning Electron Microscope (SEM) Analysis of Nanocomposite Hydrogels</a:t>
            </a:r>
            <a:endParaRPr lang="en-US" dirty="0"/>
          </a:p>
        </p:txBody>
      </p:sp>
      <p:cxnSp>
        <p:nvCxnSpPr>
          <p:cNvPr id="5" name="Straight Connector 4"/>
          <p:cNvCxnSpPr>
            <a:stCxn id="2" idx="1"/>
          </p:cNvCxnSpPr>
          <p:nvPr/>
        </p:nvCxnSpPr>
        <p:spPr>
          <a:xfrm flipV="1">
            <a:off x="453390" y="3775710"/>
            <a:ext cx="7555230" cy="381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" y="4210050"/>
            <a:ext cx="4823460" cy="762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91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366" y="1131094"/>
            <a:ext cx="2106890" cy="4731789"/>
          </a:xfrm>
        </p:spPr>
        <p:txBody>
          <a:bodyPr>
            <a:normAutofit/>
          </a:bodyPr>
          <a:lstStyle/>
          <a:p>
            <a:r>
              <a:rPr lang="en-US" sz="2100" dirty="0"/>
              <a:t>SEM images of hydrogels </a:t>
            </a:r>
            <a:br>
              <a:rPr lang="en-US" sz="2100" dirty="0"/>
            </a:br>
            <a:r>
              <a:rPr lang="en-US" sz="2100" dirty="0"/>
              <a:t>(a) for CS/ PVP control (b) for CPS (0.01) (c) for CPS (0.03) (d) for CPS (0.05) (e) for CPS (0.1)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569" y="1203685"/>
            <a:ext cx="6101500" cy="4286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347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X-Ray Diffraction (XRD) Analysis of Hydrogels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82415"/>
            <a:ext cx="7886700" cy="3607557"/>
          </a:xfrm>
        </p:spPr>
        <p:txBody>
          <a:bodyPr>
            <a:normAutofit/>
          </a:bodyPr>
          <a:lstStyle/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Ray diffraction of Chitosan based Hydrogel (a) for CS/PVP (b) for CPS (0.01) (c) for CPS (0.03) (d) for CPS (0.05) (e) for CPS (0.1)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41" y="2469233"/>
            <a:ext cx="7628641" cy="33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995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23D137-A264-BE95-5679-E8634A938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7" y="1339850"/>
            <a:ext cx="3149510" cy="101576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endParaRPr lang="aa-E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57FC7F-379D-8888-4E12-78804CDBB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38" y="2651811"/>
            <a:ext cx="8151838" cy="266518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0000"/>
              </a:lnSpc>
            </a:pPr>
            <a:r>
              <a:rPr lang="en-US" dirty="0"/>
              <a:t>Leather is the final product of animal hides, after going through many physical and chemical processes. </a:t>
            </a:r>
            <a:endParaRPr lang="en-US" dirty="0" smtClean="0"/>
          </a:p>
          <a:p>
            <a:pPr algn="just">
              <a:lnSpc>
                <a:spcPct val="100000"/>
              </a:lnSpc>
            </a:pPr>
            <a:r>
              <a:rPr lang="en-US" dirty="0"/>
              <a:t>Raw hide </a:t>
            </a:r>
            <a:r>
              <a:rPr lang="en-US" dirty="0" smtClean="0"/>
              <a:t>is tanned </a:t>
            </a:r>
            <a:r>
              <a:rPr lang="en-US" dirty="0"/>
              <a:t>using </a:t>
            </a:r>
            <a:r>
              <a:rPr lang="en-US" dirty="0">
                <a:solidFill>
                  <a:srgbClr val="FF0000"/>
                </a:solidFill>
              </a:rPr>
              <a:t>Chromium Sulphate</a:t>
            </a:r>
            <a:r>
              <a:rPr lang="en-US" dirty="0"/>
              <a:t>, </a:t>
            </a:r>
            <a:endParaRPr lang="en-US" dirty="0" smtClean="0"/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triggers collagen crosslinking between collagen fiber bonds </a:t>
            </a:r>
            <a:endParaRPr lang="en-US" dirty="0" smtClean="0"/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R</a:t>
            </a:r>
            <a:r>
              <a:rPr lang="en-US" dirty="0" smtClean="0"/>
              <a:t>esults </a:t>
            </a:r>
            <a:r>
              <a:rPr lang="en-US" dirty="0"/>
              <a:t>in a flexible, robust </a:t>
            </a:r>
            <a:r>
              <a:rPr lang="en-US" dirty="0" smtClean="0"/>
              <a:t>structure of leather </a:t>
            </a:r>
            <a:r>
              <a:rPr lang="en-US" dirty="0"/>
              <a:t>that is long-lasting, resistant to putrefaction, and useful in a variety of contexts. </a:t>
            </a:r>
            <a:endParaRPr lang="en-US" sz="1500" dirty="0"/>
          </a:p>
          <a:p>
            <a:pPr algn="just">
              <a:lnSpc>
                <a:spcPct val="100000"/>
              </a:lnSpc>
            </a:pPr>
            <a:endParaRPr lang="en-US" dirty="0" smtClean="0"/>
          </a:p>
        </p:txBody>
      </p:sp>
      <p:pic>
        <p:nvPicPr>
          <p:cNvPr id="5" name="Picture 4" descr="A picture containing text, logo, graphics, font&#10;&#10;Description automatically generated">
            <a:extLst>
              <a:ext uri="{FF2B5EF4-FFF2-40B4-BE49-F238E27FC236}">
                <a16:creationId xmlns="" xmlns:a16="http://schemas.microsoft.com/office/drawing/2014/main" id="{6FBBF7DA-0ECA-17A1-F635-E2B60858B5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1" b="7291"/>
          <a:stretch/>
        </p:blipFill>
        <p:spPr>
          <a:xfrm>
            <a:off x="6506097" y="1153450"/>
            <a:ext cx="2140679" cy="120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34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131094"/>
            <a:ext cx="8595360" cy="76247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Swelling Response of Hydrogels in Distilled Water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6100" y="2325529"/>
            <a:ext cx="3567641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25BBF508-16DB-90BF-E52E-90BB4DA89694}"/>
              </a:ext>
            </a:extLst>
          </p:cNvPr>
          <p:cNvGraphicFramePr/>
          <p:nvPr>
            <p:extLst/>
          </p:nvPr>
        </p:nvGraphicFramePr>
        <p:xfrm>
          <a:off x="460014" y="2125266"/>
          <a:ext cx="4595567" cy="298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14" y="5166234"/>
            <a:ext cx="4595567" cy="61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48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Effect of pH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055" y="1965399"/>
            <a:ext cx="2891912" cy="1694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033" y="1977593"/>
            <a:ext cx="2902868" cy="1707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055" y="3847644"/>
            <a:ext cx="2891912" cy="1878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033" y="3832043"/>
            <a:ext cx="2900033" cy="1894035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748" y="2709618"/>
            <a:ext cx="2512722" cy="212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90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89560" y="1131094"/>
            <a:ext cx="8359140" cy="648176"/>
          </a:xfrm>
        </p:spPr>
        <p:txBody>
          <a:bodyPr>
            <a:normAutofit fontScale="90000"/>
          </a:bodyPr>
          <a:lstStyle/>
          <a:p>
            <a:r>
              <a:rPr lang="en-US" sz="3000" b="1" dirty="0"/>
              <a:t>Effect of pH on Adsorption Capacity of Chromium (VI)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779270"/>
            <a:ext cx="701802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Effect of Initial Concentration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08" y="2125267"/>
            <a:ext cx="2846835" cy="1735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302" y="2125266"/>
            <a:ext cx="2819422" cy="1735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15" y="3896462"/>
            <a:ext cx="2816459" cy="18761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2296" y="3896462"/>
            <a:ext cx="2819808" cy="18761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5180" y="2724398"/>
            <a:ext cx="2494940" cy="170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3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" y="1040131"/>
            <a:ext cx="8511540" cy="79247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Effect of Initial Concentration for the Adsorption of Chromium (VI)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20" y="1732195"/>
            <a:ext cx="7734300" cy="40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52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25831"/>
            <a:ext cx="7886700" cy="980379"/>
          </a:xfrm>
        </p:spPr>
        <p:txBody>
          <a:bodyPr/>
          <a:lstStyle/>
          <a:p>
            <a:r>
              <a:rPr lang="en-US" b="1" dirty="0"/>
              <a:t>Effect of Contact Time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295" y="1906209"/>
            <a:ext cx="3040182" cy="1658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849" y="1906210"/>
            <a:ext cx="2743199" cy="1658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95" y="3668371"/>
            <a:ext cx="3040182" cy="2029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849" y="3668371"/>
            <a:ext cx="2743199" cy="20296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6419" y="2609850"/>
            <a:ext cx="2793742" cy="195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57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" y="986791"/>
            <a:ext cx="8187690" cy="685800"/>
          </a:xfrm>
        </p:spPr>
        <p:txBody>
          <a:bodyPr>
            <a:noAutofit/>
          </a:bodyPr>
          <a:lstStyle/>
          <a:p>
            <a:pPr algn="ctr"/>
            <a:r>
              <a:rPr lang="en-US" sz="2700" b="1" dirty="0"/>
              <a:t>Effect of Contact Time on Adsorption of Chromium (VI)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780" y="1672592"/>
            <a:ext cx="7246620" cy="416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75405"/>
            <a:ext cx="7886700" cy="544398"/>
          </a:xfrm>
        </p:spPr>
        <p:txBody>
          <a:bodyPr>
            <a:normAutofit fontScale="90000"/>
          </a:bodyPr>
          <a:lstStyle/>
          <a:p>
            <a:r>
              <a:rPr lang="en-US" sz="2325" b="1" dirty="0"/>
              <a:t>Comparison of Chitosan-based hydrogel with other Absorbents on the basis of their removal efficiency and Adsorption capacity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808848"/>
              </p:ext>
            </p:extLst>
          </p:nvPr>
        </p:nvGraphicFramePr>
        <p:xfrm>
          <a:off x="107504" y="1175406"/>
          <a:ext cx="8298849" cy="4810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201">
                  <a:extLst>
                    <a:ext uri="{9D8B030D-6E8A-4147-A177-3AD203B41FA5}">
                      <a16:colId xmlns="" xmlns:a16="http://schemas.microsoft.com/office/drawing/2014/main" val="3954816346"/>
                    </a:ext>
                  </a:extLst>
                </a:gridCol>
                <a:gridCol w="2331748">
                  <a:extLst>
                    <a:ext uri="{9D8B030D-6E8A-4147-A177-3AD203B41FA5}">
                      <a16:colId xmlns="" xmlns:a16="http://schemas.microsoft.com/office/drawing/2014/main" val="3277054358"/>
                    </a:ext>
                  </a:extLst>
                </a:gridCol>
                <a:gridCol w="2174968">
                  <a:extLst>
                    <a:ext uri="{9D8B030D-6E8A-4147-A177-3AD203B41FA5}">
                      <a16:colId xmlns="" xmlns:a16="http://schemas.microsoft.com/office/drawing/2014/main" val="3972217391"/>
                    </a:ext>
                  </a:extLst>
                </a:gridCol>
                <a:gridCol w="1853424">
                  <a:extLst>
                    <a:ext uri="{9D8B030D-6E8A-4147-A177-3AD203B41FA5}">
                      <a16:colId xmlns="" xmlns:a16="http://schemas.microsoft.com/office/drawing/2014/main" val="3015409866"/>
                    </a:ext>
                  </a:extLst>
                </a:gridCol>
                <a:gridCol w="1552508">
                  <a:extLst>
                    <a:ext uri="{9D8B030D-6E8A-4147-A177-3AD203B41FA5}">
                      <a16:colId xmlns="" xmlns:a16="http://schemas.microsoft.com/office/drawing/2014/main" val="3820234456"/>
                    </a:ext>
                  </a:extLst>
                </a:gridCol>
              </a:tblGrid>
              <a:tr h="4555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Sr. No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</a:rPr>
                        <a:t>Hydrogel Adsorbents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</a:rPr>
                        <a:t>Adsorption Capacity (Q</a:t>
                      </a:r>
                      <a:r>
                        <a:rPr lang="en-US" sz="1100" b="1" baseline="-2500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</a:rPr>
                        <a:t>) mg/g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</a:rPr>
                        <a:t>Removal Efficiency (%)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References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548462294"/>
                  </a:ext>
                </a:extLst>
              </a:tr>
              <a:tr h="3800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Gelatin-chitosan hydrogel particles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Hg (II)-98, Pb (II)-34, Cd (II)-20, and Cr (III)-16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Lone et al., 2019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35506198"/>
                  </a:ext>
                </a:extLst>
              </a:tr>
              <a:tr h="3151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Soybean hydrogel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Cd (II)-1.43 mmol/g and Pb (II)-2.04 mmol/g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Zhang et al., 2020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36588157"/>
                  </a:ext>
                </a:extLst>
              </a:tr>
              <a:tr h="3151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Poly (acrylamide-co-sodium methacrylate) hydrogel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Cu (II)-24.05 and Cd (II)-33.0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Cu (II)-48 and Cd (II)-66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Milosavljevi´c et al., 2014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916409982"/>
                  </a:ext>
                </a:extLst>
              </a:tr>
              <a:tr h="2741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Graphene oxide composite hydrogel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Cu (II)-5.99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Choi e al., 2020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58004754"/>
                  </a:ext>
                </a:extLst>
              </a:tr>
              <a:tr h="6853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Chitosan (CS), </a:t>
                      </a:r>
                      <a:r>
                        <a:rPr lang="en-US" sz="900" b="1" dirty="0" err="1">
                          <a:solidFill>
                            <a:schemeClr val="tx1"/>
                          </a:solidFill>
                          <a:effectLst/>
                        </a:rPr>
                        <a:t>glucan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 (GL) and N'N-</a:t>
                      </a:r>
                      <a:r>
                        <a:rPr lang="en-US" sz="900" b="1" dirty="0" err="1">
                          <a:solidFill>
                            <a:schemeClr val="tx1"/>
                          </a:solidFill>
                          <a:effectLst/>
                        </a:rPr>
                        <a:t>methylenebisacrylamide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 (NMBA) hydrogel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Cu (II)-365 mg g−1, Co (II)-251 mg g−1, Ni (II)-207 mg g−1, Pb (II)-424 mg g−1, and Cd (II) 356 mg g−1</a:t>
                      </a: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Jiang et al., 2019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308824665"/>
                  </a:ext>
                </a:extLst>
              </a:tr>
              <a:tr h="5486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800" spc="-35" dirty="0">
                          <a:solidFill>
                            <a:schemeClr val="tx1"/>
                          </a:solidFill>
                          <a:effectLst/>
                        </a:rPr>
                        <a:t>3D printable </a:t>
                      </a:r>
                      <a:r>
                        <a:rPr lang="en-US" sz="900" b="1" kern="1800" spc="-35" dirty="0" err="1">
                          <a:solidFill>
                            <a:schemeClr val="tx1"/>
                          </a:solidFill>
                          <a:effectLst/>
                        </a:rPr>
                        <a:t>polyethyleneimine</a:t>
                      </a:r>
                      <a:r>
                        <a:rPr lang="en-US" sz="900" b="1" kern="1800" spc="-35" dirty="0">
                          <a:solidFill>
                            <a:schemeClr val="tx1"/>
                          </a:solidFill>
                          <a:effectLst/>
                        </a:rPr>
                        <a:t> based hydrogel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Cu (II)-90.38%, Ni (II)-59.87%, Cd (II)-46.27%, Co (II)-38.66%, and Pb (II)-6.45%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Finny et al., 2022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42283020"/>
                  </a:ext>
                </a:extLst>
              </a:tr>
              <a:tr h="2741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Acrylamide grafted chitosan hydrogel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Cr (VI)- (427 mg/g)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Sethi et al., 2022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372609757"/>
                  </a:ext>
                </a:extLst>
              </a:tr>
              <a:tr h="4476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8.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Carboxymethyl cellulose/polyethylenimine hydrogel (CMC/PEI)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Cr (VI)-6.01 mmol g−1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Cr (III)-6.04%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Song et al., 2019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10019123"/>
                  </a:ext>
                </a:extLst>
              </a:tr>
              <a:tr h="2101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9.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CL-g-pAA  hydrogell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Cr (VI)-85.47 mg g -1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Cr (VI)-65%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Wang et al., 2018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269207881"/>
                  </a:ext>
                </a:extLst>
              </a:tr>
              <a:tr h="3151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CL-g-pDMC hydrogel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Cr (VI)-105.26 mg g -1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900" b="1" baseline="3000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 cycle Cr (VI)-95%, 5</a:t>
                      </a:r>
                      <a:r>
                        <a:rPr lang="en-US" sz="900" b="1" baseline="3000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 cycle 80% (CrVI)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Wang et al., 2018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54067436"/>
                  </a:ext>
                </a:extLst>
              </a:tr>
              <a:tr h="3151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Cu–Fe embedded cross-linked cellulose hydrogel (nFeCu-CH)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9.5-20 mg/l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88% of Cr (VI)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Wang et al., 2021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042852483"/>
                  </a:ext>
                </a:extLst>
              </a:tr>
              <a:tr h="2741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Chitosan-PVP crosslinked with Sepiolite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25.46 mg/l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84.7% of Cr (VI)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This study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20" marR="38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27638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13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941071"/>
            <a:ext cx="8035290" cy="685799"/>
          </a:xfrm>
        </p:spPr>
        <p:txBody>
          <a:bodyPr/>
          <a:lstStyle/>
          <a:p>
            <a:r>
              <a:rPr lang="en-US" sz="3600" b="1" dirty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794510"/>
            <a:ext cx="8397240" cy="387096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Under different conditions, the absorption of Cr(VI) varies in all hydrogels.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increasing time, all of the hydrogels showed a high swelling behavior </a:t>
            </a:r>
            <a:r>
              <a:rPr lang="en-US" dirty="0" smtClean="0"/>
              <a:t>giving the following trend; </a:t>
            </a:r>
          </a:p>
          <a:p>
            <a:pPr marL="0" indent="0" algn="ctr">
              <a:buNone/>
            </a:pPr>
            <a:r>
              <a:rPr lang="en-US" dirty="0" smtClean="0"/>
              <a:t>CS+PVP+SEP (0.1)&gt; CS+PVP+SEP (0.05)&gt; CS+PVP+SEP (0.01)&gt; </a:t>
            </a:r>
          </a:p>
          <a:p>
            <a:pPr marL="0" indent="0" algn="ctr">
              <a:buNone/>
            </a:pPr>
            <a:r>
              <a:rPr lang="en-US" dirty="0" smtClean="0"/>
              <a:t>CS+PVP+SEP (0.03)&gt; CS+PVP</a:t>
            </a:r>
          </a:p>
          <a:p>
            <a:r>
              <a:rPr lang="en-US" dirty="0"/>
              <a:t>S</a:t>
            </a:r>
            <a:r>
              <a:rPr lang="en-US" dirty="0" smtClean="0"/>
              <a:t>imilarly, at pH 2,4,6 and 8, the trend of absorption between different hydrogel was; </a:t>
            </a:r>
          </a:p>
          <a:p>
            <a:pPr marL="0" indent="0" algn="ctr">
              <a:buNone/>
            </a:pPr>
            <a:r>
              <a:rPr lang="en-US" dirty="0" smtClean="0"/>
              <a:t>CS+PVP+SEP (0.1)&gt; CS+PVP+SEP (0.05)&gt; CS+PVP+SEP (0.03)&gt; </a:t>
            </a:r>
          </a:p>
          <a:p>
            <a:pPr marL="0" indent="0" algn="ctr">
              <a:buNone/>
            </a:pPr>
            <a:r>
              <a:rPr lang="en-US" dirty="0" smtClean="0"/>
              <a:t>CS+PVP+SEP (0.01) &gt; CS+PVP. </a:t>
            </a:r>
          </a:p>
          <a:p>
            <a:r>
              <a:rPr lang="en-US" dirty="0" smtClean="0"/>
              <a:t>Similar </a:t>
            </a:r>
            <a:r>
              <a:rPr lang="en-US" dirty="0"/>
              <a:t>increasing trends were seen in case of contact time and initial concentrations. </a:t>
            </a:r>
            <a:endParaRPr lang="en-US" dirty="0" smtClean="0"/>
          </a:p>
          <a:p>
            <a:r>
              <a:rPr lang="en-US" dirty="0" smtClean="0"/>
              <a:t>The highest absorption of 5045% was observed in CS+PVP+SEP (0.1). The maximum removal efficiency was shown by CS/PVP/Sep (0.1) hydrogel at pH 4 (84.7%).</a:t>
            </a:r>
          </a:p>
        </p:txBody>
      </p:sp>
    </p:spTree>
    <p:extLst>
      <p:ext uri="{BB962C8B-B14F-4D97-AF65-F5344CB8AC3E}">
        <p14:creationId xmlns:p14="http://schemas.microsoft.com/office/powerpoint/2010/main" val="360847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" y="1032511"/>
            <a:ext cx="8256270" cy="784859"/>
          </a:xfrm>
        </p:spPr>
        <p:txBody>
          <a:bodyPr anchor="b">
            <a:normAutofit/>
          </a:bodyPr>
          <a:lstStyle/>
          <a:p>
            <a:r>
              <a:rPr lang="en-US" sz="3600" b="1" dirty="0"/>
              <a:t>Conti…..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954531"/>
            <a:ext cx="8359140" cy="3642122"/>
          </a:xfrm>
        </p:spPr>
        <p:txBody>
          <a:bodyPr>
            <a:noAutofit/>
          </a:bodyPr>
          <a:lstStyle/>
          <a:p>
            <a:pPr algn="just"/>
            <a:r>
              <a:rPr lang="en-US" sz="2250" dirty="0"/>
              <a:t>CS+PVP+SEP (0.1) showed highest efficiency of 84-85% removal of Cr(VI) at 4 PH, 25ºC temperature, with initial concentration of 60ppm and equilibrium time interval of 30 minutes.</a:t>
            </a:r>
          </a:p>
          <a:p>
            <a:pPr algn="just"/>
            <a:r>
              <a:rPr lang="en-US" sz="2250" dirty="0"/>
              <a:t>A reduction in hydrogel crystallinity is seen following the addition of Nano clay and cross linker to modified chitosan. </a:t>
            </a:r>
          </a:p>
          <a:p>
            <a:pPr algn="just"/>
            <a:r>
              <a:rPr lang="en-US" sz="2250" dirty="0"/>
              <a:t>The electrostatic force of the attraction was dominant in the adsorption process. The adsorbent in its prepared state was friendly to the environment and simple to recover and regenerate. </a:t>
            </a:r>
          </a:p>
          <a:p>
            <a:pPr algn="just"/>
            <a:r>
              <a:rPr lang="en-US" sz="2250" dirty="0"/>
              <a:t>Therefore, chitosan-based hydrogel adsorbent should be used as a promising adsorbent for the removal of Cr (VI) from tannery wastewater.</a:t>
            </a:r>
          </a:p>
        </p:txBody>
      </p:sp>
    </p:spTree>
    <p:extLst>
      <p:ext uri="{BB962C8B-B14F-4D97-AF65-F5344CB8AC3E}">
        <p14:creationId xmlns:p14="http://schemas.microsoft.com/office/powerpoint/2010/main" val="258263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Problem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3295650" cy="32635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Removing </a:t>
            </a:r>
            <a:r>
              <a:rPr lang="en-US" dirty="0"/>
              <a:t>heavy metals from </a:t>
            </a:r>
            <a:r>
              <a:rPr lang="en-US" dirty="0" smtClean="0"/>
              <a:t>tannery </a:t>
            </a:r>
            <a:r>
              <a:rPr lang="en-US" dirty="0"/>
              <a:t>wastewater is a significant challenge since they accumulate throughout the whole food chain due to bioaccumulation, which is not biodegradable and results in illnesses, poisoning</a:t>
            </a:r>
            <a:r>
              <a:rPr lang="en-US" dirty="0" smtClean="0"/>
              <a:t>, diseases and cancer.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61" y="1992631"/>
            <a:ext cx="4335780" cy="349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389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Future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This </a:t>
            </a:r>
            <a:r>
              <a:rPr lang="en-US" dirty="0"/>
              <a:t>hydrogel was applied to only one heavy metal. While the tannery waste water is a mixture of different salts, chemicals and acids that release multiple pollutants in water. So, there is a need to investigate the efficiency of chitosan-based hydrogel in the presence of different other heavy metals and chemicals.</a:t>
            </a:r>
          </a:p>
          <a:p>
            <a:pPr lvl="0"/>
            <a:r>
              <a:rPr lang="en-US" dirty="0" smtClean="0"/>
              <a:t>Need to educate </a:t>
            </a:r>
            <a:r>
              <a:rPr lang="en-US" dirty="0"/>
              <a:t>the local tanners regarding impacts </a:t>
            </a:r>
            <a:r>
              <a:rPr lang="en-US" dirty="0" smtClean="0"/>
              <a:t>Tannery waste water</a:t>
            </a:r>
            <a:endParaRPr lang="en-US" dirty="0"/>
          </a:p>
          <a:p>
            <a:pPr lvl="0"/>
            <a:r>
              <a:rPr lang="en-US" dirty="0"/>
              <a:t>Strict actions like policy making, rule of law and implementation of these rules, regulation and laws is necessary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25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9E9F34-0DA1-C283-0691-D0E1B28D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61" y="3429001"/>
            <a:ext cx="6385805" cy="557213"/>
          </a:xfr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4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69926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" y="994411"/>
            <a:ext cx="8923020" cy="91439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Tannery Wastewater Treatment Process and Gaps between Them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8810"/>
            <a:ext cx="7886700" cy="383286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Several methods have been developed and applied for the</a:t>
            </a:r>
            <a:br>
              <a:rPr lang="en-US" dirty="0"/>
            </a:br>
            <a:r>
              <a:rPr lang="en-US" dirty="0"/>
              <a:t>removal of heavy metals contained in aqueous solutions, </a:t>
            </a:r>
            <a:r>
              <a:rPr lang="en-US" dirty="0" smtClean="0"/>
              <a:t>including</a:t>
            </a:r>
          </a:p>
          <a:p>
            <a:pPr marL="771525" lvl="1" indent="-428625">
              <a:buFont typeface="+mj-lt"/>
              <a:buAutoNum type="romanLcPeriod"/>
            </a:pPr>
            <a:r>
              <a:rPr lang="en-US" dirty="0" smtClean="0"/>
              <a:t>Chemical Precipitation,</a:t>
            </a:r>
          </a:p>
          <a:p>
            <a:pPr marL="771525" lvl="1" indent="-428625">
              <a:buFont typeface="+mj-lt"/>
              <a:buAutoNum type="romanLcPeriod"/>
            </a:pPr>
            <a:r>
              <a:rPr lang="en-US" dirty="0" smtClean="0"/>
              <a:t>Ionic Exchange, </a:t>
            </a:r>
          </a:p>
          <a:p>
            <a:pPr marL="771525" lvl="1" indent="-428625">
              <a:buFont typeface="+mj-lt"/>
              <a:buAutoNum type="romanLcPeriod"/>
            </a:pPr>
            <a:r>
              <a:rPr lang="en-US" dirty="0" smtClean="0"/>
              <a:t>Filtration Membrane, </a:t>
            </a:r>
          </a:p>
          <a:p>
            <a:pPr marL="771525" lvl="1" indent="-428625">
              <a:buFont typeface="+mj-lt"/>
              <a:buAutoNum type="romanLcPeriod"/>
            </a:pPr>
            <a:r>
              <a:rPr lang="en-US" dirty="0" smtClean="0"/>
              <a:t>Oxidation-reduction Process, </a:t>
            </a:r>
          </a:p>
          <a:p>
            <a:pPr marL="771525" lvl="1" indent="-428625">
              <a:buFont typeface="+mj-lt"/>
              <a:buAutoNum type="romanLcPeriod"/>
            </a:pPr>
            <a:r>
              <a:rPr lang="en-US" dirty="0" smtClean="0"/>
              <a:t>Dialysis, </a:t>
            </a:r>
          </a:p>
          <a:p>
            <a:pPr marL="771525" lvl="1" indent="-428625">
              <a:buFont typeface="+mj-lt"/>
              <a:buAutoNum type="romanLcPeriod"/>
            </a:pPr>
            <a:r>
              <a:rPr lang="en-US" dirty="0" smtClean="0"/>
              <a:t>Electro dialysis </a:t>
            </a:r>
            <a:r>
              <a:rPr lang="en-US" dirty="0"/>
              <a:t>a</a:t>
            </a:r>
            <a:r>
              <a:rPr lang="en-US" dirty="0" smtClean="0"/>
              <a:t>nd Electrolytic Extraction.</a:t>
            </a:r>
          </a:p>
          <a:p>
            <a:pPr lvl="0"/>
            <a:r>
              <a:rPr lang="en-US" sz="2250" dirty="0"/>
              <a:t>Most of the developed methods have high cost, formation of secondary pollutants, high energy consumption, long processing times, poor adsorbent regeneration, and low chromium removal percentage.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56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Adsorption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E7254B5F-1B0C-F3CA-16BC-664642F2E60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2251710"/>
          <a:ext cx="7905750" cy="3238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0" y="2875003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50" dirty="0"/>
              <a:t/>
            </a:r>
            <a:br>
              <a:rPr lang="en-US" sz="1350" dirty="0"/>
            </a:b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992958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84629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Hydrogel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E443938A-E835-2ACB-3602-6EE5D02A8B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955154"/>
              </p:ext>
            </p:extLst>
          </p:nvPr>
        </p:nvGraphicFramePr>
        <p:xfrm>
          <a:off x="251520" y="1131094"/>
          <a:ext cx="8534340" cy="5610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2351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B8BDAD-7154-DE39-FC62-1CC29032B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884" y="1321155"/>
            <a:ext cx="2525997" cy="793396"/>
          </a:xfrm>
        </p:spPr>
        <p:txBody>
          <a:bodyPr>
            <a:normAutofit fontScale="90000"/>
          </a:bodyPr>
          <a:lstStyle/>
          <a:p>
            <a:pPr defTabSz="596646"/>
            <a:r>
              <a:rPr lang="en-US" sz="287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Objectives</a:t>
            </a:r>
            <a:endParaRPr lang="aa-E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865D37-C3F0-DAF4-7A6A-984D45979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705" y="2422862"/>
            <a:ext cx="6880367" cy="2847085"/>
          </a:xfrm>
        </p:spPr>
        <p:txBody>
          <a:bodyPr/>
          <a:lstStyle/>
          <a:p>
            <a:pPr marL="0" indent="0" defTabSz="596646">
              <a:spcBef>
                <a:spcPts val="653"/>
              </a:spcBef>
              <a:buNone/>
            </a:pPr>
            <a:r>
              <a:rPr lang="en-US" sz="1827" dirty="0"/>
              <a:t> </a:t>
            </a:r>
            <a:endParaRPr lang="aa-ET" dirty="0"/>
          </a:p>
        </p:txBody>
      </p:sp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2DD3CA8A-69C1-B3D6-88A8-314FDD84EC4E}"/>
              </a:ext>
            </a:extLst>
          </p:cNvPr>
          <p:cNvSpPr/>
          <p:nvPr/>
        </p:nvSpPr>
        <p:spPr>
          <a:xfrm>
            <a:off x="803884" y="2981571"/>
            <a:ext cx="3089936" cy="134914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96646">
              <a:spcAft>
                <a:spcPts val="450"/>
              </a:spcAft>
            </a:pPr>
            <a:r>
              <a:rPr lang="en-US" b="1" dirty="0">
                <a:solidFill>
                  <a:schemeClr val="tx1"/>
                </a:solidFill>
              </a:rPr>
              <a:t>This research is designed for</a:t>
            </a:r>
            <a:endParaRPr lang="aa-ET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939A554C-8D69-ACD9-5B2B-DA8F273241FB}"/>
              </a:ext>
            </a:extLst>
          </p:cNvPr>
          <p:cNvSpPr/>
          <p:nvPr/>
        </p:nvSpPr>
        <p:spPr>
          <a:xfrm>
            <a:off x="4053839" y="3351722"/>
            <a:ext cx="4743800" cy="10713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Removal of heavy metal, Cr (VI) from waste water to reduce its harmful impacts on public, aquatic life and environment</a:t>
            </a:r>
            <a:r>
              <a:rPr lang="en-US" sz="1500" dirty="0"/>
              <a:t>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85F3E420-59A0-5BA6-AF1A-C50A85B3F62C}"/>
              </a:ext>
            </a:extLst>
          </p:cNvPr>
          <p:cNvSpPr/>
          <p:nvPr/>
        </p:nvSpPr>
        <p:spPr>
          <a:xfrm>
            <a:off x="4053841" y="2114550"/>
            <a:ext cx="4743798" cy="113795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Preparation and characterization of hydrogel by using chitosan, </a:t>
            </a:r>
            <a:r>
              <a:rPr lang="en-US" dirty="0" err="1">
                <a:solidFill>
                  <a:schemeClr val="tx1"/>
                </a:solidFill>
              </a:rPr>
              <a:t>Polyvinylpyrrolidone</a:t>
            </a:r>
            <a:r>
              <a:rPr lang="en-US" dirty="0">
                <a:solidFill>
                  <a:schemeClr val="tx1"/>
                </a:solidFill>
              </a:rPr>
              <a:t> (PVP) and sepiolite.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ADFB44D5-7151-FA70-D259-A15371741183}"/>
              </a:ext>
            </a:extLst>
          </p:cNvPr>
          <p:cNvSpPr/>
          <p:nvPr/>
        </p:nvSpPr>
        <p:spPr>
          <a:xfrm>
            <a:off x="4053839" y="4509481"/>
            <a:ext cx="4743800" cy="111026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Characterization of sorption capacity of chitosan-based hydrogel, before and after treatment with chemicals, for removal of Cr (VI) from wastewater.</a:t>
            </a:r>
          </a:p>
        </p:txBody>
      </p:sp>
    </p:spTree>
    <p:extLst>
      <p:ext uri="{BB962C8B-B14F-4D97-AF65-F5344CB8AC3E}">
        <p14:creationId xmlns:p14="http://schemas.microsoft.com/office/powerpoint/2010/main" val="4110501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A7D936-BF86-28C1-5022-E82D5675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99" y="1031511"/>
            <a:ext cx="2182005" cy="1350395"/>
          </a:xfrm>
        </p:spPr>
        <p:txBody>
          <a:bodyPr>
            <a:normAutofit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</a:t>
            </a:r>
            <a:endParaRPr lang="aa-ET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C3FE3A-1754-298B-C86E-65262E79B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799" y="2327911"/>
            <a:ext cx="2792342" cy="3498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Sampling Site</a:t>
            </a:r>
          </a:p>
          <a:p>
            <a:pPr marL="0" indent="0">
              <a:buNone/>
            </a:pPr>
            <a:r>
              <a:rPr lang="en-US" sz="1800" dirty="0"/>
              <a:t>For collection of tannery waste water, </a:t>
            </a:r>
            <a:r>
              <a:rPr lang="en-US" sz="1800" dirty="0" err="1"/>
              <a:t>Hafeez</a:t>
            </a:r>
            <a:r>
              <a:rPr lang="en-US" sz="1800" dirty="0"/>
              <a:t> </a:t>
            </a:r>
            <a:r>
              <a:rPr lang="en-US" sz="1800" dirty="0" err="1"/>
              <a:t>Shafi</a:t>
            </a:r>
            <a:r>
              <a:rPr lang="en-US" sz="1800" dirty="0"/>
              <a:t> tanneries were selected. It is located around 28km away from central Lahore on Lahore-Kasur road near old </a:t>
            </a:r>
            <a:r>
              <a:rPr lang="en-US" sz="1800" dirty="0" err="1"/>
              <a:t>Kahna</a:t>
            </a:r>
            <a:r>
              <a:rPr lang="en-US" sz="1800" dirty="0"/>
              <a:t>, Lahore. </a:t>
            </a:r>
          </a:p>
          <a:p>
            <a:pPr marL="0" indent="0">
              <a:buNone/>
            </a:pPr>
            <a:endParaRPr lang="en-US" sz="1500" b="1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17470"/>
          <a:stretch/>
        </p:blipFill>
        <p:spPr bwMode="auto">
          <a:xfrm>
            <a:off x="3154681" y="1360170"/>
            <a:ext cx="5692140" cy="4466319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1188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754856"/>
          </a:xfrm>
        </p:spPr>
        <p:txBody>
          <a:bodyPr>
            <a:normAutofit/>
          </a:bodyPr>
          <a:lstStyle/>
          <a:p>
            <a:r>
              <a:rPr lang="en-US" sz="3600" b="1" dirty="0"/>
              <a:t>Hydrogel Formulation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969771"/>
          <a:ext cx="7886700" cy="3520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0900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1436</Words>
  <Application>Microsoft Office PowerPoint</Application>
  <PresentationFormat>On-screen Show (4:3)</PresentationFormat>
  <Paragraphs>176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Introduction </vt:lpstr>
      <vt:lpstr>Problem Statement</vt:lpstr>
      <vt:lpstr>Tannery Wastewater Treatment Process and Gaps between Them</vt:lpstr>
      <vt:lpstr>Adsorption</vt:lpstr>
      <vt:lpstr>Hydrogel </vt:lpstr>
      <vt:lpstr>Research Objectives</vt:lpstr>
      <vt:lpstr>Materials and Methods</vt:lpstr>
      <vt:lpstr>Hydrogel Formulation</vt:lpstr>
      <vt:lpstr>Preparation of Hydrogel Films</vt:lpstr>
      <vt:lpstr>Characterization of Hydrogel</vt:lpstr>
      <vt:lpstr>Adsorption Experiment for Chromium Removal</vt:lpstr>
      <vt:lpstr>Effect of Different Parameters on Adsorption</vt:lpstr>
      <vt:lpstr>Results </vt:lpstr>
      <vt:lpstr>PowerPoint Presentation</vt:lpstr>
      <vt:lpstr>Fourier Transform Infrared Spectroscopy (FTIR) </vt:lpstr>
      <vt:lpstr>Scanning Electron Microscope (SEM) Analysis of Nanocomposite Hydrogels</vt:lpstr>
      <vt:lpstr>SEM images of hydrogels  (a) for CS/ PVP control (b) for CPS (0.01) (c) for CPS (0.03) (d) for CPS (0.05) (e) for CPS (0.1)</vt:lpstr>
      <vt:lpstr>X-Ray Diffraction (XRD) Analysis of Hydrogels</vt:lpstr>
      <vt:lpstr>Swelling Response of Hydrogels in Distilled Water</vt:lpstr>
      <vt:lpstr>Effect of pH</vt:lpstr>
      <vt:lpstr>Effect of pH on Adsorption Capacity of Chromium (VI)</vt:lpstr>
      <vt:lpstr>Effect of Initial Concentration</vt:lpstr>
      <vt:lpstr>Effect of Initial Concentration for the Adsorption of Chromium (VI)</vt:lpstr>
      <vt:lpstr>Effect of Contact Time</vt:lpstr>
      <vt:lpstr>Effect of Contact Time on Adsorption of Chromium (VI)</vt:lpstr>
      <vt:lpstr>Comparison of Chitosan-based hydrogel with other Absorbents on the basis of their removal efficiency and Adsorption capacity </vt:lpstr>
      <vt:lpstr>Conclusion</vt:lpstr>
      <vt:lpstr>Conti…..</vt:lpstr>
      <vt:lpstr>Future Recommendations</vt:lpstr>
      <vt:lpstr>Thank You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Afzaal</dc:creator>
  <cp:lastModifiedBy>Windows User</cp:lastModifiedBy>
  <cp:revision>20</cp:revision>
  <dcterms:created xsi:type="dcterms:W3CDTF">2006-08-16T00:00:00Z</dcterms:created>
  <dcterms:modified xsi:type="dcterms:W3CDTF">2025-02-20T12:29:02Z</dcterms:modified>
</cp:coreProperties>
</file>