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71" r:id="rId7"/>
    <p:sldId id="272" r:id="rId8"/>
    <p:sldId id="273" r:id="rId9"/>
    <p:sldId id="274" r:id="rId10"/>
    <p:sldId id="275" r:id="rId11"/>
    <p:sldId id="276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13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IN Athanas" userId="19f6af46-28f3-4a04-8430-3e2fa4c89513" providerId="ADAL" clId="{01D2D84F-D2AA-4CD4-8E3F-6DCCD501D6C2}"/>
    <pc:docChg chg="undo custSel addSld delSld modSld">
      <pc:chgData name="KONIN Athanas" userId="19f6af46-28f3-4a04-8430-3e2fa4c89513" providerId="ADAL" clId="{01D2D84F-D2AA-4CD4-8E3F-6DCCD501D6C2}" dt="2025-02-05T17:14:36.024" v="2792" actId="13926"/>
      <pc:docMkLst>
        <pc:docMk/>
      </pc:docMkLst>
      <pc:sldChg chg="addSp delSp modSp mod">
        <pc:chgData name="KONIN Athanas" userId="19f6af46-28f3-4a04-8430-3e2fa4c89513" providerId="ADAL" clId="{01D2D84F-D2AA-4CD4-8E3F-6DCCD501D6C2}" dt="2025-02-05T14:50:56.321" v="1382" actId="478"/>
        <pc:sldMkLst>
          <pc:docMk/>
          <pc:sldMk cId="0" sldId="256"/>
        </pc:sldMkLst>
        <pc:spChg chg="mod">
          <ac:chgData name="KONIN Athanas" userId="19f6af46-28f3-4a04-8430-3e2fa4c89513" providerId="ADAL" clId="{01D2D84F-D2AA-4CD4-8E3F-6DCCD501D6C2}" dt="2025-01-28T12:21:29.759" v="130" actId="14100"/>
          <ac:spMkLst>
            <pc:docMk/>
            <pc:sldMk cId="0" sldId="256"/>
            <ac:spMk id="9" creationId="{00000000-0000-0000-0000-000000000000}"/>
          </ac:spMkLst>
        </pc:spChg>
        <pc:spChg chg="mod">
          <ac:chgData name="KONIN Athanas" userId="19f6af46-28f3-4a04-8430-3e2fa4c89513" providerId="ADAL" clId="{01D2D84F-D2AA-4CD4-8E3F-6DCCD501D6C2}" dt="2025-01-28T12:23:01.631" v="205" actId="6549"/>
          <ac:spMkLst>
            <pc:docMk/>
            <pc:sldMk cId="0" sldId="256"/>
            <ac:spMk id="10" creationId="{00000000-0000-0000-0000-000000000000}"/>
          </ac:spMkLst>
        </pc:spChg>
      </pc:sldChg>
      <pc:sldChg chg="addSp delSp modSp mod">
        <pc:chgData name="KONIN Athanas" userId="19f6af46-28f3-4a04-8430-3e2fa4c89513" providerId="ADAL" clId="{01D2D84F-D2AA-4CD4-8E3F-6DCCD501D6C2}" dt="2025-02-05T14:54:04.692" v="1393" actId="14100"/>
        <pc:sldMkLst>
          <pc:docMk/>
          <pc:sldMk cId="0" sldId="257"/>
        </pc:sldMkLst>
        <pc:spChg chg="add mod">
          <ac:chgData name="KONIN Athanas" userId="19f6af46-28f3-4a04-8430-3e2fa4c89513" providerId="ADAL" clId="{01D2D84F-D2AA-4CD4-8E3F-6DCCD501D6C2}" dt="2025-02-05T14:54:04.692" v="1393" actId="14100"/>
          <ac:spMkLst>
            <pc:docMk/>
            <pc:sldMk cId="0" sldId="257"/>
            <ac:spMk id="4" creationId="{D27BD057-3329-BC14-8A72-AC60805FD37F}"/>
          </ac:spMkLst>
        </pc:spChg>
        <pc:spChg chg="mod">
          <ac:chgData name="KONIN Athanas" userId="19f6af46-28f3-4a04-8430-3e2fa4c89513" providerId="ADAL" clId="{01D2D84F-D2AA-4CD4-8E3F-6DCCD501D6C2}" dt="2025-02-05T10:44:40.299" v="274" actId="6549"/>
          <ac:spMkLst>
            <pc:docMk/>
            <pc:sldMk cId="0" sldId="257"/>
            <ac:spMk id="9" creationId="{00000000-0000-0000-0000-000000000000}"/>
          </ac:spMkLst>
        </pc:spChg>
        <pc:spChg chg="mod">
          <ac:chgData name="KONIN Athanas" userId="19f6af46-28f3-4a04-8430-3e2fa4c89513" providerId="ADAL" clId="{01D2D84F-D2AA-4CD4-8E3F-6DCCD501D6C2}" dt="2025-02-05T10:46:15.507" v="352" actId="207"/>
          <ac:spMkLst>
            <pc:docMk/>
            <pc:sldMk cId="0" sldId="257"/>
            <ac:spMk id="10" creationId="{00000000-0000-0000-0000-000000000000}"/>
          </ac:spMkLst>
        </pc:spChg>
      </pc:sldChg>
      <pc:sldChg chg="addSp delSp modSp add mod">
        <pc:chgData name="KONIN Athanas" userId="19f6af46-28f3-4a04-8430-3e2fa4c89513" providerId="ADAL" clId="{01D2D84F-D2AA-4CD4-8E3F-6DCCD501D6C2}" dt="2025-02-05T14:54:48.923" v="1394"/>
        <pc:sldMkLst>
          <pc:docMk/>
          <pc:sldMk cId="4002113253" sldId="258"/>
        </pc:sldMkLst>
        <pc:spChg chg="add mod">
          <ac:chgData name="KONIN Athanas" userId="19f6af46-28f3-4a04-8430-3e2fa4c89513" providerId="ADAL" clId="{01D2D84F-D2AA-4CD4-8E3F-6DCCD501D6C2}" dt="2025-02-05T12:07:43.097" v="668" actId="6549"/>
          <ac:spMkLst>
            <pc:docMk/>
            <pc:sldMk cId="4002113253" sldId="258"/>
            <ac:spMk id="4" creationId="{19DE5135-C492-C5BC-078D-C26C4F0FB198}"/>
          </ac:spMkLst>
        </pc:spChg>
        <pc:spChg chg="add mod">
          <ac:chgData name="KONIN Athanas" userId="19f6af46-28f3-4a04-8430-3e2fa4c89513" providerId="ADAL" clId="{01D2D84F-D2AA-4CD4-8E3F-6DCCD501D6C2}" dt="2025-02-05T11:15:46.029" v="393" actId="1076"/>
          <ac:spMkLst>
            <pc:docMk/>
            <pc:sldMk cId="4002113253" sldId="258"/>
            <ac:spMk id="5" creationId="{22502D91-7721-92EC-6C74-BABF3FC9A037}"/>
          </ac:spMkLst>
        </pc:spChg>
        <pc:spChg chg="add mod">
          <ac:chgData name="KONIN Athanas" userId="19f6af46-28f3-4a04-8430-3e2fa4c89513" providerId="ADAL" clId="{01D2D84F-D2AA-4CD4-8E3F-6DCCD501D6C2}" dt="2025-02-05T11:15:46.029" v="393" actId="1076"/>
          <ac:spMkLst>
            <pc:docMk/>
            <pc:sldMk cId="4002113253" sldId="258"/>
            <ac:spMk id="6" creationId="{F5B028B1-E1ED-FBBF-3949-AE5774125B62}"/>
          </ac:spMkLst>
        </pc:spChg>
        <pc:spChg chg="add mod">
          <ac:chgData name="KONIN Athanas" userId="19f6af46-28f3-4a04-8430-3e2fa4c89513" providerId="ADAL" clId="{01D2D84F-D2AA-4CD4-8E3F-6DCCD501D6C2}" dt="2025-02-05T12:04:27.434" v="649" actId="1076"/>
          <ac:spMkLst>
            <pc:docMk/>
            <pc:sldMk cId="4002113253" sldId="258"/>
            <ac:spMk id="7" creationId="{F8F2DD92-34ED-6E39-DD25-A4FA0BBF683B}"/>
          </ac:spMkLst>
        </pc:spChg>
        <pc:spChg chg="add mod">
          <ac:chgData name="KONIN Athanas" userId="19f6af46-28f3-4a04-8430-3e2fa4c89513" providerId="ADAL" clId="{01D2D84F-D2AA-4CD4-8E3F-6DCCD501D6C2}" dt="2025-02-05T12:04:21.102" v="648" actId="1076"/>
          <ac:spMkLst>
            <pc:docMk/>
            <pc:sldMk cId="4002113253" sldId="258"/>
            <ac:spMk id="8" creationId="{541E4C87-95CA-5E5D-4E62-3324B5C845FB}"/>
          </ac:spMkLst>
        </pc:spChg>
        <pc:spChg chg="mod">
          <ac:chgData name="KONIN Athanas" userId="19f6af46-28f3-4a04-8430-3e2fa4c89513" providerId="ADAL" clId="{01D2D84F-D2AA-4CD4-8E3F-6DCCD501D6C2}" dt="2025-02-05T10:47:03.594" v="368" actId="6549"/>
          <ac:spMkLst>
            <pc:docMk/>
            <pc:sldMk cId="4002113253" sldId="258"/>
            <ac:spMk id="9" creationId="{66EEB733-09CA-27ED-1523-0F07905528CE}"/>
          </ac:spMkLst>
        </pc:spChg>
        <pc:spChg chg="mod">
          <ac:chgData name="KONIN Athanas" userId="19f6af46-28f3-4a04-8430-3e2fa4c89513" providerId="ADAL" clId="{01D2D84F-D2AA-4CD4-8E3F-6DCCD501D6C2}" dt="2025-02-05T11:13:15.683" v="374" actId="6549"/>
          <ac:spMkLst>
            <pc:docMk/>
            <pc:sldMk cId="4002113253" sldId="258"/>
            <ac:spMk id="10" creationId="{D3788492-6761-2E9B-60A2-C11127ED88F5}"/>
          </ac:spMkLst>
        </pc:spChg>
        <pc:spChg chg="add mod">
          <ac:chgData name="KONIN Athanas" userId="19f6af46-28f3-4a04-8430-3e2fa4c89513" providerId="ADAL" clId="{01D2D84F-D2AA-4CD4-8E3F-6DCCD501D6C2}" dt="2025-02-05T11:50:28.424" v="418" actId="1076"/>
          <ac:spMkLst>
            <pc:docMk/>
            <pc:sldMk cId="4002113253" sldId="258"/>
            <ac:spMk id="11" creationId="{B0C43014-30C6-0779-C16A-58440139232C}"/>
          </ac:spMkLst>
        </pc:spChg>
        <pc:spChg chg="add mod">
          <ac:chgData name="KONIN Athanas" userId="19f6af46-28f3-4a04-8430-3e2fa4c89513" providerId="ADAL" clId="{01D2D84F-D2AA-4CD4-8E3F-6DCCD501D6C2}" dt="2025-02-05T12:06:36.060" v="665" actId="6549"/>
          <ac:spMkLst>
            <pc:docMk/>
            <pc:sldMk cId="4002113253" sldId="258"/>
            <ac:spMk id="15" creationId="{7CC10945-FA39-2624-0F18-2605BFBE05A0}"/>
          </ac:spMkLst>
        </pc:spChg>
        <pc:spChg chg="add mod">
          <ac:chgData name="KONIN Athanas" userId="19f6af46-28f3-4a04-8430-3e2fa4c89513" providerId="ADAL" clId="{01D2D84F-D2AA-4CD4-8E3F-6DCCD501D6C2}" dt="2025-02-05T14:54:48.923" v="1394"/>
          <ac:spMkLst>
            <pc:docMk/>
            <pc:sldMk cId="4002113253" sldId="258"/>
            <ac:spMk id="18" creationId="{53316022-B795-F11D-CFD4-9E590DC0B676}"/>
          </ac:spMkLst>
        </pc:spChg>
        <pc:graphicFrameChg chg="add mod modGraphic">
          <ac:chgData name="KONIN Athanas" userId="19f6af46-28f3-4a04-8430-3e2fa4c89513" providerId="ADAL" clId="{01D2D84F-D2AA-4CD4-8E3F-6DCCD501D6C2}" dt="2025-02-05T12:10:35.756" v="689"/>
          <ac:graphicFrameMkLst>
            <pc:docMk/>
            <pc:sldMk cId="4002113253" sldId="258"/>
            <ac:graphicFrameMk id="3" creationId="{8495FC3E-0A9B-6703-32FF-8C2DAC600060}"/>
          </ac:graphicFrameMkLst>
        </pc:graphicFrameChg>
      </pc:sldChg>
      <pc:sldChg chg="addSp delSp modSp add mod">
        <pc:chgData name="KONIN Athanas" userId="19f6af46-28f3-4a04-8430-3e2fa4c89513" providerId="ADAL" clId="{01D2D84F-D2AA-4CD4-8E3F-6DCCD501D6C2}" dt="2025-02-05T14:54:53.447" v="1395"/>
        <pc:sldMkLst>
          <pc:docMk/>
          <pc:sldMk cId="2967297616" sldId="259"/>
        </pc:sldMkLst>
        <pc:spChg chg="add mod">
          <ac:chgData name="KONIN Athanas" userId="19f6af46-28f3-4a04-8430-3e2fa4c89513" providerId="ADAL" clId="{01D2D84F-D2AA-4CD4-8E3F-6DCCD501D6C2}" dt="2025-02-05T14:36:09.054" v="1283" actId="1076"/>
          <ac:spMkLst>
            <pc:docMk/>
            <pc:sldMk cId="2967297616" sldId="259"/>
            <ac:spMk id="3" creationId="{CC292F43-A377-6A24-E86D-8656CF4672C6}"/>
          </ac:spMkLst>
        </pc:spChg>
        <pc:spChg chg="add mod">
          <ac:chgData name="KONIN Athanas" userId="19f6af46-28f3-4a04-8430-3e2fa4c89513" providerId="ADAL" clId="{01D2D84F-D2AA-4CD4-8E3F-6DCCD501D6C2}" dt="2025-02-05T14:36:14.526" v="1284" actId="1076"/>
          <ac:spMkLst>
            <pc:docMk/>
            <pc:sldMk cId="2967297616" sldId="259"/>
            <ac:spMk id="4" creationId="{410DE244-FFF9-26F7-F40D-7DD8CEFE4A02}"/>
          </ac:spMkLst>
        </pc:spChg>
        <pc:spChg chg="add mod">
          <ac:chgData name="KONIN Athanas" userId="19f6af46-28f3-4a04-8430-3e2fa4c89513" providerId="ADAL" clId="{01D2D84F-D2AA-4CD4-8E3F-6DCCD501D6C2}" dt="2025-02-05T14:36:17.777" v="1285" actId="1076"/>
          <ac:spMkLst>
            <pc:docMk/>
            <pc:sldMk cId="2967297616" sldId="259"/>
            <ac:spMk id="5" creationId="{C8D09417-F747-A9E0-F1CF-DB6FC78759B1}"/>
          </ac:spMkLst>
        </pc:spChg>
        <pc:spChg chg="mod">
          <ac:chgData name="KONIN Athanas" userId="19f6af46-28f3-4a04-8430-3e2fa4c89513" providerId="ADAL" clId="{01D2D84F-D2AA-4CD4-8E3F-6DCCD501D6C2}" dt="2025-02-05T12:22:31.723" v="765" actId="14100"/>
          <ac:spMkLst>
            <pc:docMk/>
            <pc:sldMk cId="2967297616" sldId="259"/>
            <ac:spMk id="7" creationId="{FDC446DA-84BF-67C3-B17A-5D62C3D1B81A}"/>
          </ac:spMkLst>
        </pc:spChg>
        <pc:spChg chg="mod">
          <ac:chgData name="KONIN Athanas" userId="19f6af46-28f3-4a04-8430-3e2fa4c89513" providerId="ADAL" clId="{01D2D84F-D2AA-4CD4-8E3F-6DCCD501D6C2}" dt="2025-02-05T12:29:06.733" v="958" actId="2710"/>
          <ac:spMkLst>
            <pc:docMk/>
            <pc:sldMk cId="2967297616" sldId="259"/>
            <ac:spMk id="8" creationId="{EBB63D60-58C5-436C-FFB3-F84FDE2DE49A}"/>
          </ac:spMkLst>
        </pc:spChg>
        <pc:spChg chg="mod">
          <ac:chgData name="KONIN Athanas" userId="19f6af46-28f3-4a04-8430-3e2fa4c89513" providerId="ADAL" clId="{01D2D84F-D2AA-4CD4-8E3F-6DCCD501D6C2}" dt="2025-02-05T12:11:33.185" v="691" actId="20577"/>
          <ac:spMkLst>
            <pc:docMk/>
            <pc:sldMk cId="2967297616" sldId="259"/>
            <ac:spMk id="9" creationId="{5A916B50-1186-5D7F-E662-AAFBA65C3C55}"/>
          </ac:spMkLst>
        </pc:spChg>
        <pc:spChg chg="mod">
          <ac:chgData name="KONIN Athanas" userId="19f6af46-28f3-4a04-8430-3e2fa4c89513" providerId="ADAL" clId="{01D2D84F-D2AA-4CD4-8E3F-6DCCD501D6C2}" dt="2025-02-05T12:11:38.837" v="692" actId="6549"/>
          <ac:spMkLst>
            <pc:docMk/>
            <pc:sldMk cId="2967297616" sldId="259"/>
            <ac:spMk id="10" creationId="{9F4F854B-1304-4F6C-47DB-57190AED6C3B}"/>
          </ac:spMkLst>
        </pc:spChg>
        <pc:spChg chg="mod">
          <ac:chgData name="KONIN Athanas" userId="19f6af46-28f3-4a04-8430-3e2fa4c89513" providerId="ADAL" clId="{01D2D84F-D2AA-4CD4-8E3F-6DCCD501D6C2}" dt="2025-02-05T12:22:47.503" v="774" actId="1037"/>
          <ac:spMkLst>
            <pc:docMk/>
            <pc:sldMk cId="2967297616" sldId="259"/>
            <ac:spMk id="11" creationId="{6BC9BC7F-8702-9210-872B-CC0BF44641B8}"/>
          </ac:spMkLst>
        </pc:spChg>
        <pc:spChg chg="mod">
          <ac:chgData name="KONIN Athanas" userId="19f6af46-28f3-4a04-8430-3e2fa4c89513" providerId="ADAL" clId="{01D2D84F-D2AA-4CD4-8E3F-6DCCD501D6C2}" dt="2025-02-05T12:24:39.170" v="854" actId="404"/>
          <ac:spMkLst>
            <pc:docMk/>
            <pc:sldMk cId="2967297616" sldId="259"/>
            <ac:spMk id="12" creationId="{79CE3698-9123-DDF4-30AD-DF9487E81137}"/>
          </ac:spMkLst>
        </pc:spChg>
        <pc:spChg chg="mod">
          <ac:chgData name="KONIN Athanas" userId="19f6af46-28f3-4a04-8430-3e2fa4c89513" providerId="ADAL" clId="{01D2D84F-D2AA-4CD4-8E3F-6DCCD501D6C2}" dt="2025-02-05T12:30:34.478" v="1031" actId="20577"/>
          <ac:spMkLst>
            <pc:docMk/>
            <pc:sldMk cId="2967297616" sldId="259"/>
            <ac:spMk id="13" creationId="{32333606-7B1E-7968-F6A4-C39311B2EE15}"/>
          </ac:spMkLst>
        </pc:spChg>
        <pc:spChg chg="mod">
          <ac:chgData name="KONIN Athanas" userId="19f6af46-28f3-4a04-8430-3e2fa4c89513" providerId="ADAL" clId="{01D2D84F-D2AA-4CD4-8E3F-6DCCD501D6C2}" dt="2025-02-05T12:23:52.428" v="843" actId="1037"/>
          <ac:spMkLst>
            <pc:docMk/>
            <pc:sldMk cId="2967297616" sldId="259"/>
            <ac:spMk id="14" creationId="{37AC5C17-1D6F-2854-0BDC-653D5E40843A}"/>
          </ac:spMkLst>
        </pc:spChg>
        <pc:spChg chg="mod">
          <ac:chgData name="KONIN Athanas" userId="19f6af46-28f3-4a04-8430-3e2fa4c89513" providerId="ADAL" clId="{01D2D84F-D2AA-4CD4-8E3F-6DCCD501D6C2}" dt="2025-02-05T12:25:27.188" v="859" actId="2710"/>
          <ac:spMkLst>
            <pc:docMk/>
            <pc:sldMk cId="2967297616" sldId="259"/>
            <ac:spMk id="15" creationId="{1822FA00-8C3E-5B24-6927-E216F103E35D}"/>
          </ac:spMkLst>
        </pc:spChg>
        <pc:spChg chg="mod">
          <ac:chgData name="KONIN Athanas" userId="19f6af46-28f3-4a04-8430-3e2fa4c89513" providerId="ADAL" clId="{01D2D84F-D2AA-4CD4-8E3F-6DCCD501D6C2}" dt="2025-02-05T12:30:08.510" v="998" actId="6549"/>
          <ac:spMkLst>
            <pc:docMk/>
            <pc:sldMk cId="2967297616" sldId="259"/>
            <ac:spMk id="16" creationId="{80E06E44-55A8-0F1D-BA30-0FDFB71E4D28}"/>
          </ac:spMkLst>
        </pc:spChg>
        <pc:spChg chg="add mod">
          <ac:chgData name="KONIN Athanas" userId="19f6af46-28f3-4a04-8430-3e2fa4c89513" providerId="ADAL" clId="{01D2D84F-D2AA-4CD4-8E3F-6DCCD501D6C2}" dt="2025-02-05T14:36:28.717" v="1286" actId="164"/>
          <ac:spMkLst>
            <pc:docMk/>
            <pc:sldMk cId="2967297616" sldId="259"/>
            <ac:spMk id="17" creationId="{20D6C6BA-7E63-27E0-8C77-F181A22525D2}"/>
          </ac:spMkLst>
        </pc:spChg>
        <pc:spChg chg="add mod">
          <ac:chgData name="KONIN Athanas" userId="19f6af46-28f3-4a04-8430-3e2fa4c89513" providerId="ADAL" clId="{01D2D84F-D2AA-4CD4-8E3F-6DCCD501D6C2}" dt="2025-02-05T14:36:28.717" v="1286" actId="164"/>
          <ac:spMkLst>
            <pc:docMk/>
            <pc:sldMk cId="2967297616" sldId="259"/>
            <ac:spMk id="18" creationId="{916655D3-178F-B777-E387-821B786923CE}"/>
          </ac:spMkLst>
        </pc:spChg>
        <pc:spChg chg="add mod">
          <ac:chgData name="KONIN Athanas" userId="19f6af46-28f3-4a04-8430-3e2fa4c89513" providerId="ADAL" clId="{01D2D84F-D2AA-4CD4-8E3F-6DCCD501D6C2}" dt="2025-02-05T14:36:28.717" v="1286" actId="164"/>
          <ac:spMkLst>
            <pc:docMk/>
            <pc:sldMk cId="2967297616" sldId="259"/>
            <ac:spMk id="19" creationId="{747B5FAC-2A08-E1E8-3496-154C48BE83B7}"/>
          </ac:spMkLst>
        </pc:spChg>
        <pc:spChg chg="add mod">
          <ac:chgData name="KONIN Athanas" userId="19f6af46-28f3-4a04-8430-3e2fa4c89513" providerId="ADAL" clId="{01D2D84F-D2AA-4CD4-8E3F-6DCCD501D6C2}" dt="2025-02-05T14:36:04.977" v="1282" actId="1076"/>
          <ac:spMkLst>
            <pc:docMk/>
            <pc:sldMk cId="2967297616" sldId="259"/>
            <ac:spMk id="28" creationId="{DCE64278-2AF9-E458-301A-445356E9C838}"/>
          </ac:spMkLst>
        </pc:spChg>
        <pc:spChg chg="add mod">
          <ac:chgData name="KONIN Athanas" userId="19f6af46-28f3-4a04-8430-3e2fa4c89513" providerId="ADAL" clId="{01D2D84F-D2AA-4CD4-8E3F-6DCCD501D6C2}" dt="2025-02-05T14:54:53.447" v="1395"/>
          <ac:spMkLst>
            <pc:docMk/>
            <pc:sldMk cId="2967297616" sldId="259"/>
            <ac:spMk id="41" creationId="{0928C985-3778-F972-2E54-31AC47B58B0B}"/>
          </ac:spMkLst>
        </pc:spChg>
        <pc:grpChg chg="mod">
          <ac:chgData name="KONIN Athanas" userId="19f6af46-28f3-4a04-8430-3e2fa4c89513" providerId="ADAL" clId="{01D2D84F-D2AA-4CD4-8E3F-6DCCD501D6C2}" dt="2025-02-05T14:36:28.717" v="1286" actId="164"/>
          <ac:grpSpMkLst>
            <pc:docMk/>
            <pc:sldMk cId="2967297616" sldId="259"/>
            <ac:grpSpMk id="6" creationId="{8BA69735-ABE7-E482-F3E5-F91EAD02FE4E}"/>
          </ac:grpSpMkLst>
        </pc:grpChg>
        <pc:grpChg chg="add mod">
          <ac:chgData name="KONIN Athanas" userId="19f6af46-28f3-4a04-8430-3e2fa4c89513" providerId="ADAL" clId="{01D2D84F-D2AA-4CD4-8E3F-6DCCD501D6C2}" dt="2025-02-05T14:36:30.842" v="1289" actId="1036"/>
          <ac:grpSpMkLst>
            <pc:docMk/>
            <pc:sldMk cId="2967297616" sldId="259"/>
            <ac:grpSpMk id="38" creationId="{F18E6779-89AD-9825-D1D7-320EE4425FAD}"/>
          </ac:grpSpMkLst>
        </pc:grpChg>
      </pc:sldChg>
      <pc:sldChg chg="addSp delSp modSp add mod">
        <pc:chgData name="KONIN Athanas" userId="19f6af46-28f3-4a04-8430-3e2fa4c89513" providerId="ADAL" clId="{01D2D84F-D2AA-4CD4-8E3F-6DCCD501D6C2}" dt="2025-02-05T16:37:14.717" v="2472" actId="20577"/>
        <pc:sldMkLst>
          <pc:docMk/>
          <pc:sldMk cId="1527399712" sldId="260"/>
        </pc:sldMkLst>
        <pc:spChg chg="add mod">
          <ac:chgData name="KONIN Athanas" userId="19f6af46-28f3-4a04-8430-3e2fa4c89513" providerId="ADAL" clId="{01D2D84F-D2AA-4CD4-8E3F-6DCCD501D6C2}" dt="2025-02-05T14:55:00.768" v="1396"/>
          <ac:spMkLst>
            <pc:docMk/>
            <pc:sldMk cId="1527399712" sldId="260"/>
            <ac:spMk id="5" creationId="{35E2CE30-F208-75FA-314B-51DA9488F94C}"/>
          </ac:spMkLst>
        </pc:spChg>
        <pc:spChg chg="mod">
          <ac:chgData name="KONIN Athanas" userId="19f6af46-28f3-4a04-8430-3e2fa4c89513" providerId="ADAL" clId="{01D2D84F-D2AA-4CD4-8E3F-6DCCD501D6C2}" dt="2025-02-05T14:45:37.261" v="1368" actId="33524"/>
          <ac:spMkLst>
            <pc:docMk/>
            <pc:sldMk cId="1527399712" sldId="260"/>
            <ac:spMk id="9" creationId="{D16CC217-5295-65AE-0E8F-AC9A65109AE2}"/>
          </ac:spMkLst>
        </pc:spChg>
        <pc:spChg chg="mod">
          <ac:chgData name="KONIN Athanas" userId="19f6af46-28f3-4a04-8430-3e2fa4c89513" providerId="ADAL" clId="{01D2D84F-D2AA-4CD4-8E3F-6DCCD501D6C2}" dt="2025-02-05T14:39:27.105" v="1333" actId="6549"/>
          <ac:spMkLst>
            <pc:docMk/>
            <pc:sldMk cId="1527399712" sldId="260"/>
            <ac:spMk id="10" creationId="{1F256A2A-B017-670A-23CF-A1A0F1E82F85}"/>
          </ac:spMkLst>
        </pc:spChg>
        <pc:spChg chg="add mod">
          <ac:chgData name="KONIN Athanas" userId="19f6af46-28f3-4a04-8430-3e2fa4c89513" providerId="ADAL" clId="{01D2D84F-D2AA-4CD4-8E3F-6DCCD501D6C2}" dt="2025-02-05T15:35:02.724" v="1703" actId="1076"/>
          <ac:spMkLst>
            <pc:docMk/>
            <pc:sldMk cId="1527399712" sldId="260"/>
            <ac:spMk id="11" creationId="{9DB9999F-68C1-3162-30DE-21625822F3E2}"/>
          </ac:spMkLst>
        </pc:spChg>
        <pc:spChg chg="add mod">
          <ac:chgData name="KONIN Athanas" userId="19f6af46-28f3-4a04-8430-3e2fa4c89513" providerId="ADAL" clId="{01D2D84F-D2AA-4CD4-8E3F-6DCCD501D6C2}" dt="2025-02-05T15:40:01.347" v="1832" actId="113"/>
          <ac:spMkLst>
            <pc:docMk/>
            <pc:sldMk cId="1527399712" sldId="260"/>
            <ac:spMk id="12" creationId="{35CE416B-5075-319F-D19E-A7E06700D489}"/>
          </ac:spMkLst>
        </pc:spChg>
        <pc:graphicFrameChg chg="add mod modGraphic">
          <ac:chgData name="KONIN Athanas" userId="19f6af46-28f3-4a04-8430-3e2fa4c89513" providerId="ADAL" clId="{01D2D84F-D2AA-4CD4-8E3F-6DCCD501D6C2}" dt="2025-02-05T15:18:16.753" v="1695" actId="20577"/>
          <ac:graphicFrameMkLst>
            <pc:docMk/>
            <pc:sldMk cId="1527399712" sldId="260"/>
            <ac:graphicFrameMk id="6" creationId="{302EDDF1-B144-4179-7D02-AF3EB999764F}"/>
          </ac:graphicFrameMkLst>
        </pc:graphicFrameChg>
        <pc:graphicFrameChg chg="add mod modGraphic">
          <ac:chgData name="KONIN Athanas" userId="19f6af46-28f3-4a04-8430-3e2fa4c89513" providerId="ADAL" clId="{01D2D84F-D2AA-4CD4-8E3F-6DCCD501D6C2}" dt="2025-02-05T16:37:14.717" v="2472" actId="20577"/>
          <ac:graphicFrameMkLst>
            <pc:docMk/>
            <pc:sldMk cId="1527399712" sldId="260"/>
            <ac:graphicFrameMk id="7" creationId="{9E686F1A-A58E-EDF5-A4A5-8D4947D803C6}"/>
          </ac:graphicFrameMkLst>
        </pc:graphicFrameChg>
        <pc:picChg chg="add mod">
          <ac:chgData name="KONIN Athanas" userId="19f6af46-28f3-4a04-8430-3e2fa4c89513" providerId="ADAL" clId="{01D2D84F-D2AA-4CD4-8E3F-6DCCD501D6C2}" dt="2025-02-05T15:34:50.155" v="1701" actId="14100"/>
          <ac:picMkLst>
            <pc:docMk/>
            <pc:sldMk cId="1527399712" sldId="260"/>
            <ac:picMk id="8" creationId="{D8302E19-7E40-C8B1-2F26-1CEBCC296D8E}"/>
          </ac:picMkLst>
        </pc:picChg>
      </pc:sldChg>
      <pc:sldChg chg="addSp add del">
        <pc:chgData name="KONIN Athanas" userId="19f6af46-28f3-4a04-8430-3e2fa4c89513" providerId="ADAL" clId="{01D2D84F-D2AA-4CD4-8E3F-6DCCD501D6C2}" dt="2025-02-05T14:55:25.869" v="1398" actId="47"/>
        <pc:sldMkLst>
          <pc:docMk/>
          <pc:sldMk cId="1675497683" sldId="261"/>
        </pc:sldMkLst>
      </pc:sldChg>
      <pc:sldChg chg="addSp add del">
        <pc:chgData name="KONIN Athanas" userId="19f6af46-28f3-4a04-8430-3e2fa4c89513" providerId="ADAL" clId="{01D2D84F-D2AA-4CD4-8E3F-6DCCD501D6C2}" dt="2025-02-05T14:55:25.869" v="1398" actId="47"/>
        <pc:sldMkLst>
          <pc:docMk/>
          <pc:sldMk cId="719495495" sldId="262"/>
        </pc:sldMkLst>
      </pc:sldChg>
      <pc:sldChg chg="addSp add del">
        <pc:chgData name="KONIN Athanas" userId="19f6af46-28f3-4a04-8430-3e2fa4c89513" providerId="ADAL" clId="{01D2D84F-D2AA-4CD4-8E3F-6DCCD501D6C2}" dt="2025-02-05T14:55:25.869" v="1398" actId="47"/>
        <pc:sldMkLst>
          <pc:docMk/>
          <pc:sldMk cId="3078466342" sldId="263"/>
        </pc:sldMkLst>
      </pc:sldChg>
      <pc:sldChg chg="addSp add del">
        <pc:chgData name="KONIN Athanas" userId="19f6af46-28f3-4a04-8430-3e2fa4c89513" providerId="ADAL" clId="{01D2D84F-D2AA-4CD4-8E3F-6DCCD501D6C2}" dt="2025-02-05T14:55:25.869" v="1398" actId="47"/>
        <pc:sldMkLst>
          <pc:docMk/>
          <pc:sldMk cId="327048904" sldId="264"/>
        </pc:sldMkLst>
      </pc:sldChg>
      <pc:sldChg chg="addSp add del">
        <pc:chgData name="KONIN Athanas" userId="19f6af46-28f3-4a04-8430-3e2fa4c89513" providerId="ADAL" clId="{01D2D84F-D2AA-4CD4-8E3F-6DCCD501D6C2}" dt="2025-02-05T14:55:25.869" v="1398" actId="47"/>
        <pc:sldMkLst>
          <pc:docMk/>
          <pc:sldMk cId="2852976790" sldId="265"/>
        </pc:sldMkLst>
      </pc:sldChg>
      <pc:sldChg chg="addSp add del">
        <pc:chgData name="KONIN Athanas" userId="19f6af46-28f3-4a04-8430-3e2fa4c89513" providerId="ADAL" clId="{01D2D84F-D2AA-4CD4-8E3F-6DCCD501D6C2}" dt="2025-02-05T14:55:25.869" v="1398" actId="47"/>
        <pc:sldMkLst>
          <pc:docMk/>
          <pc:sldMk cId="1763554197" sldId="266"/>
        </pc:sldMkLst>
      </pc:sldChg>
      <pc:sldChg chg="addSp add del">
        <pc:chgData name="KONIN Athanas" userId="19f6af46-28f3-4a04-8430-3e2fa4c89513" providerId="ADAL" clId="{01D2D84F-D2AA-4CD4-8E3F-6DCCD501D6C2}" dt="2025-02-05T14:55:25.869" v="1398" actId="47"/>
        <pc:sldMkLst>
          <pc:docMk/>
          <pc:sldMk cId="4172186547" sldId="267"/>
        </pc:sldMkLst>
      </pc:sldChg>
      <pc:sldChg chg="addSp add del">
        <pc:chgData name="KONIN Athanas" userId="19f6af46-28f3-4a04-8430-3e2fa4c89513" providerId="ADAL" clId="{01D2D84F-D2AA-4CD4-8E3F-6DCCD501D6C2}" dt="2025-02-05T14:55:25.869" v="1398" actId="47"/>
        <pc:sldMkLst>
          <pc:docMk/>
          <pc:sldMk cId="3275517127" sldId="268"/>
        </pc:sldMkLst>
      </pc:sldChg>
      <pc:sldChg chg="addSp add del">
        <pc:chgData name="KONIN Athanas" userId="19f6af46-28f3-4a04-8430-3e2fa4c89513" providerId="ADAL" clId="{01D2D84F-D2AA-4CD4-8E3F-6DCCD501D6C2}" dt="2025-02-05T14:55:25.869" v="1398" actId="47"/>
        <pc:sldMkLst>
          <pc:docMk/>
          <pc:sldMk cId="2507572837" sldId="269"/>
        </pc:sldMkLst>
      </pc:sldChg>
      <pc:sldChg chg="addSp modSp add del mod">
        <pc:chgData name="KONIN Athanas" userId="19f6af46-28f3-4a04-8430-3e2fa4c89513" providerId="ADAL" clId="{01D2D84F-D2AA-4CD4-8E3F-6DCCD501D6C2}" dt="2025-02-05T14:55:25.869" v="1398" actId="47"/>
        <pc:sldMkLst>
          <pc:docMk/>
          <pc:sldMk cId="222876608" sldId="270"/>
        </pc:sldMkLst>
      </pc:sldChg>
      <pc:sldChg chg="addSp modSp add mod">
        <pc:chgData name="KONIN Athanas" userId="19f6af46-28f3-4a04-8430-3e2fa4c89513" providerId="ADAL" clId="{01D2D84F-D2AA-4CD4-8E3F-6DCCD501D6C2}" dt="2025-02-05T17:13:39.276" v="2765" actId="20577"/>
        <pc:sldMkLst>
          <pc:docMk/>
          <pc:sldMk cId="1288742127" sldId="271"/>
        </pc:sldMkLst>
        <pc:spChg chg="add mod">
          <ac:chgData name="KONIN Athanas" userId="19f6af46-28f3-4a04-8430-3e2fa4c89513" providerId="ADAL" clId="{01D2D84F-D2AA-4CD4-8E3F-6DCCD501D6C2}" dt="2025-02-05T17:13:39.276" v="2765" actId="20577"/>
          <ac:spMkLst>
            <pc:docMk/>
            <pc:sldMk cId="1288742127" sldId="271"/>
            <ac:spMk id="2" creationId="{79D98646-723B-1898-54F2-3EC9B997CFAF}"/>
          </ac:spMkLst>
        </pc:spChg>
        <pc:spChg chg="mod">
          <ac:chgData name="KONIN Athanas" userId="19f6af46-28f3-4a04-8430-3e2fa4c89513" providerId="ADAL" clId="{01D2D84F-D2AA-4CD4-8E3F-6DCCD501D6C2}" dt="2025-02-05T17:07:02.698" v="2615" actId="20577"/>
          <ac:spMkLst>
            <pc:docMk/>
            <pc:sldMk cId="1288742127" sldId="271"/>
            <ac:spMk id="9" creationId="{7E61E18F-8DB8-5F72-5A86-3A74CE3E7446}"/>
          </ac:spMkLst>
        </pc:spChg>
      </pc:sldChg>
      <pc:sldChg chg="modSp add mod">
        <pc:chgData name="KONIN Athanas" userId="19f6af46-28f3-4a04-8430-3e2fa4c89513" providerId="ADAL" clId="{01D2D84F-D2AA-4CD4-8E3F-6DCCD501D6C2}" dt="2025-02-05T17:14:36.024" v="2792" actId="13926"/>
        <pc:sldMkLst>
          <pc:docMk/>
          <pc:sldMk cId="3912019642" sldId="272"/>
        </pc:sldMkLst>
        <pc:spChg chg="mod">
          <ac:chgData name="KONIN Athanas" userId="19f6af46-28f3-4a04-8430-3e2fa4c89513" providerId="ADAL" clId="{01D2D84F-D2AA-4CD4-8E3F-6DCCD501D6C2}" dt="2025-02-05T17:14:30.390" v="2791" actId="20577"/>
          <ac:spMkLst>
            <pc:docMk/>
            <pc:sldMk cId="3912019642" sldId="272"/>
            <ac:spMk id="9" creationId="{55938819-448E-B14E-8F27-F006C6908942}"/>
          </ac:spMkLst>
        </pc:spChg>
      </pc:sldChg>
    </pc:docChg>
  </pc:docChgLst>
  <pc:docChgLst>
    <pc:chgData name="KONIN Athanas" userId="19f6af46-28f3-4a04-8430-3e2fa4c89513" providerId="ADAL" clId="{4BF28AA1-12E0-4A9A-8833-B7E8D70F3A80}"/>
    <pc:docChg chg="undo custSel addSld modSld">
      <pc:chgData name="KONIN Athanas" userId="19f6af46-28f3-4a04-8430-3e2fa4c89513" providerId="ADAL" clId="{4BF28AA1-12E0-4A9A-8833-B7E8D70F3A80}" dt="2025-02-07T16:47:18.893" v="1824" actId="6549"/>
      <pc:docMkLst>
        <pc:docMk/>
      </pc:docMkLst>
      <pc:sldChg chg="modSp mod">
        <pc:chgData name="KONIN Athanas" userId="19f6af46-28f3-4a04-8430-3e2fa4c89513" providerId="ADAL" clId="{4BF28AA1-12E0-4A9A-8833-B7E8D70F3A80}" dt="2025-02-07T16:46:12.453" v="1785" actId="20577"/>
        <pc:sldMkLst>
          <pc:docMk/>
          <pc:sldMk cId="0" sldId="256"/>
        </pc:sldMkLst>
        <pc:spChg chg="mod">
          <ac:chgData name="KONIN Athanas" userId="19f6af46-28f3-4a04-8430-3e2fa4c89513" providerId="ADAL" clId="{4BF28AA1-12E0-4A9A-8833-B7E8D70F3A80}" dt="2025-02-07T16:30:49.527" v="1744" actId="6549"/>
          <ac:spMkLst>
            <pc:docMk/>
            <pc:sldMk cId="0" sldId="256"/>
            <ac:spMk id="9" creationId="{00000000-0000-0000-0000-000000000000}"/>
          </ac:spMkLst>
        </pc:spChg>
        <pc:spChg chg="mod">
          <ac:chgData name="KONIN Athanas" userId="19f6af46-28f3-4a04-8430-3e2fa4c89513" providerId="ADAL" clId="{4BF28AA1-12E0-4A9A-8833-B7E8D70F3A80}" dt="2025-02-07T16:46:12.453" v="1785" actId="20577"/>
          <ac:spMkLst>
            <pc:docMk/>
            <pc:sldMk cId="0" sldId="256"/>
            <ac:spMk id="10" creationId="{00000000-0000-0000-0000-000000000000}"/>
          </ac:spMkLst>
        </pc:spChg>
      </pc:sldChg>
      <pc:sldChg chg="modSp mod">
        <pc:chgData name="KONIN Athanas" userId="19f6af46-28f3-4a04-8430-3e2fa4c89513" providerId="ADAL" clId="{4BF28AA1-12E0-4A9A-8833-B7E8D70F3A80}" dt="2025-02-07T16:47:18.893" v="1824" actId="6549"/>
        <pc:sldMkLst>
          <pc:docMk/>
          <pc:sldMk cId="1288742127" sldId="271"/>
        </pc:sldMkLst>
        <pc:spChg chg="mod">
          <ac:chgData name="KONIN Athanas" userId="19f6af46-28f3-4a04-8430-3e2fa4c89513" providerId="ADAL" clId="{4BF28AA1-12E0-4A9A-8833-B7E8D70F3A80}" dt="2025-02-07T16:47:18.893" v="1824" actId="6549"/>
          <ac:spMkLst>
            <pc:docMk/>
            <pc:sldMk cId="1288742127" sldId="271"/>
            <ac:spMk id="2" creationId="{79D98646-723B-1898-54F2-3EC9B997CFAF}"/>
          </ac:spMkLst>
        </pc:spChg>
      </pc:sldChg>
      <pc:sldChg chg="addSp delSp modSp mod">
        <pc:chgData name="KONIN Athanas" userId="19f6af46-28f3-4a04-8430-3e2fa4c89513" providerId="ADAL" clId="{4BF28AA1-12E0-4A9A-8833-B7E8D70F3A80}" dt="2025-02-07T11:36:50.771" v="434" actId="6549"/>
        <pc:sldMkLst>
          <pc:docMk/>
          <pc:sldMk cId="3912019642" sldId="272"/>
        </pc:sldMkLst>
        <pc:spChg chg="del">
          <ac:chgData name="KONIN Athanas" userId="19f6af46-28f3-4a04-8430-3e2fa4c89513" providerId="ADAL" clId="{4BF28AA1-12E0-4A9A-8833-B7E8D70F3A80}" dt="2025-02-07T10:41:36.683" v="3" actId="478"/>
          <ac:spMkLst>
            <pc:docMk/>
            <pc:sldMk cId="3912019642" sldId="272"/>
            <ac:spMk id="2" creationId="{1EAF5F96-0F0E-D20B-7CAF-6CA516707324}"/>
          </ac:spMkLst>
        </pc:spChg>
        <pc:spChg chg="mod">
          <ac:chgData name="KONIN Athanas" userId="19f6af46-28f3-4a04-8430-3e2fa4c89513" providerId="ADAL" clId="{4BF28AA1-12E0-4A9A-8833-B7E8D70F3A80}" dt="2025-02-07T11:36:50.771" v="434" actId="6549"/>
          <ac:spMkLst>
            <pc:docMk/>
            <pc:sldMk cId="3912019642" sldId="272"/>
            <ac:spMk id="9" creationId="{55938819-448E-B14E-8F27-F006C6908942}"/>
          </ac:spMkLst>
        </pc:spChg>
        <pc:spChg chg="add mod">
          <ac:chgData name="KONIN Athanas" userId="19f6af46-28f3-4a04-8430-3e2fa4c89513" providerId="ADAL" clId="{4BF28AA1-12E0-4A9A-8833-B7E8D70F3A80}" dt="2025-02-07T11:35:28.297" v="364" actId="6549"/>
          <ac:spMkLst>
            <pc:docMk/>
            <pc:sldMk cId="3912019642" sldId="272"/>
            <ac:spMk id="13" creationId="{B48F7A8F-B18A-0696-D4E9-A617C5C674A1}"/>
          </ac:spMkLst>
        </pc:spChg>
        <pc:spChg chg="add del mod">
          <ac:chgData name="KONIN Athanas" userId="19f6af46-28f3-4a04-8430-3e2fa4c89513" providerId="ADAL" clId="{4BF28AA1-12E0-4A9A-8833-B7E8D70F3A80}" dt="2025-02-07T11:36:02.312" v="366" actId="478"/>
          <ac:spMkLst>
            <pc:docMk/>
            <pc:sldMk cId="3912019642" sldId="272"/>
            <ac:spMk id="14" creationId="{F4CA0402-5B3D-0D8F-778D-53059A7E94B5}"/>
          </ac:spMkLst>
        </pc:spChg>
        <pc:picChg chg="del mod">
          <ac:chgData name="KONIN Athanas" userId="19f6af46-28f3-4a04-8430-3e2fa4c89513" providerId="ADAL" clId="{4BF28AA1-12E0-4A9A-8833-B7E8D70F3A80}" dt="2025-02-07T10:44:22.505" v="7" actId="478"/>
          <ac:picMkLst>
            <pc:docMk/>
            <pc:sldMk cId="3912019642" sldId="272"/>
            <ac:picMk id="3" creationId="{97BAB25A-A158-BBD9-94F5-78FD5082B550}"/>
          </ac:picMkLst>
        </pc:picChg>
        <pc:picChg chg="del mod">
          <ac:chgData name="KONIN Athanas" userId="19f6af46-28f3-4a04-8430-3e2fa4c89513" providerId="ADAL" clId="{4BF28AA1-12E0-4A9A-8833-B7E8D70F3A80}" dt="2025-02-07T11:13:07.571" v="22" actId="478"/>
          <ac:picMkLst>
            <pc:docMk/>
            <pc:sldMk cId="3912019642" sldId="272"/>
            <ac:picMk id="4" creationId="{A410B962-3EDF-C1CB-CFC7-79DD2122A91F}"/>
          </ac:picMkLst>
        </pc:picChg>
        <pc:picChg chg="del mod">
          <ac:chgData name="KONIN Athanas" userId="19f6af46-28f3-4a04-8430-3e2fa4c89513" providerId="ADAL" clId="{4BF28AA1-12E0-4A9A-8833-B7E8D70F3A80}" dt="2025-02-07T11:15:29.237" v="69" actId="478"/>
          <ac:picMkLst>
            <pc:docMk/>
            <pc:sldMk cId="3912019642" sldId="272"/>
            <ac:picMk id="6" creationId="{51010F17-C032-549E-FC74-01F83449429B}"/>
          </ac:picMkLst>
        </pc:picChg>
        <pc:picChg chg="del mod">
          <ac:chgData name="KONIN Athanas" userId="19f6af46-28f3-4a04-8430-3e2fa4c89513" providerId="ADAL" clId="{4BF28AA1-12E0-4A9A-8833-B7E8D70F3A80}" dt="2025-02-07T11:21:55.003" v="149" actId="478"/>
          <ac:picMkLst>
            <pc:docMk/>
            <pc:sldMk cId="3912019642" sldId="272"/>
            <ac:picMk id="7" creationId="{7559BE7C-CB4D-A923-1196-7E8BC351308D}"/>
          </ac:picMkLst>
        </pc:picChg>
        <pc:picChg chg="del mod">
          <ac:chgData name="KONIN Athanas" userId="19f6af46-28f3-4a04-8430-3e2fa4c89513" providerId="ADAL" clId="{4BF28AA1-12E0-4A9A-8833-B7E8D70F3A80}" dt="2025-02-07T11:21:25.291" v="110" actId="478"/>
          <ac:picMkLst>
            <pc:docMk/>
            <pc:sldMk cId="3912019642" sldId="272"/>
            <ac:picMk id="8" creationId="{C9A3FBB6-0F05-55D6-2F80-AF82D99B769E}"/>
          </ac:picMkLst>
        </pc:picChg>
        <pc:picChg chg="mod">
          <ac:chgData name="KONIN Athanas" userId="19f6af46-28f3-4a04-8430-3e2fa4c89513" providerId="ADAL" clId="{4BF28AA1-12E0-4A9A-8833-B7E8D70F3A80}" dt="2025-02-07T11:22:38.967" v="191" actId="1037"/>
          <ac:picMkLst>
            <pc:docMk/>
            <pc:sldMk cId="3912019642" sldId="272"/>
            <ac:picMk id="11" creationId="{2A829606-E664-43D4-8516-2CB240478B4A}"/>
          </ac:picMkLst>
        </pc:picChg>
        <pc:picChg chg="mod">
          <ac:chgData name="KONIN Athanas" userId="19f6af46-28f3-4a04-8430-3e2fa4c89513" providerId="ADAL" clId="{4BF28AA1-12E0-4A9A-8833-B7E8D70F3A80}" dt="2025-02-07T11:22:33.208" v="190" actId="1038"/>
          <ac:picMkLst>
            <pc:docMk/>
            <pc:sldMk cId="3912019642" sldId="272"/>
            <ac:picMk id="12" creationId="{38D55D7E-12D6-0404-241F-E621A2CBF1D6}"/>
          </ac:picMkLst>
        </pc:picChg>
      </pc:sldChg>
      <pc:sldChg chg="addSp delSp modSp add mod">
        <pc:chgData name="KONIN Athanas" userId="19f6af46-28f3-4a04-8430-3e2fa4c89513" providerId="ADAL" clId="{4BF28AA1-12E0-4A9A-8833-B7E8D70F3A80}" dt="2025-02-07T15:03:25.690" v="694" actId="478"/>
        <pc:sldMkLst>
          <pc:docMk/>
          <pc:sldMk cId="2782612146" sldId="273"/>
        </pc:sldMkLst>
        <pc:spChg chg="add del mod">
          <ac:chgData name="KONIN Athanas" userId="19f6af46-28f3-4a04-8430-3e2fa4c89513" providerId="ADAL" clId="{4BF28AA1-12E0-4A9A-8833-B7E8D70F3A80}" dt="2025-02-07T15:03:25.690" v="694" actId="478"/>
          <ac:spMkLst>
            <pc:docMk/>
            <pc:sldMk cId="2782612146" sldId="273"/>
            <ac:spMk id="6" creationId="{AEE3FB6A-CFBD-CE8C-5395-F09D2B1D6A12}"/>
          </ac:spMkLst>
        </pc:spChg>
        <pc:spChg chg="mod">
          <ac:chgData name="KONIN Athanas" userId="19f6af46-28f3-4a04-8430-3e2fa4c89513" providerId="ADAL" clId="{4BF28AA1-12E0-4A9A-8833-B7E8D70F3A80}" dt="2025-02-07T11:37:16.216" v="470" actId="27636"/>
          <ac:spMkLst>
            <pc:docMk/>
            <pc:sldMk cId="2782612146" sldId="273"/>
            <ac:spMk id="9" creationId="{5C1B5960-6845-3E5D-EEFF-B40E39228DCE}"/>
          </ac:spMkLst>
        </pc:spChg>
        <pc:spChg chg="mod">
          <ac:chgData name="KONIN Athanas" userId="19f6af46-28f3-4a04-8430-3e2fa4c89513" providerId="ADAL" clId="{4BF28AA1-12E0-4A9A-8833-B7E8D70F3A80}" dt="2025-02-07T15:03:20.884" v="693" actId="20577"/>
          <ac:spMkLst>
            <pc:docMk/>
            <pc:sldMk cId="2782612146" sldId="273"/>
            <ac:spMk id="13" creationId="{CFC7CC01-0D9D-5AA9-6AC1-D55E85CCAB42}"/>
          </ac:spMkLst>
        </pc:spChg>
        <pc:picChg chg="del mod">
          <ac:chgData name="KONIN Athanas" userId="19f6af46-28f3-4a04-8430-3e2fa4c89513" providerId="ADAL" clId="{4BF28AA1-12E0-4A9A-8833-B7E8D70F3A80}" dt="2025-02-07T12:11:10.775" v="478" actId="478"/>
          <ac:picMkLst>
            <pc:docMk/>
            <pc:sldMk cId="2782612146" sldId="273"/>
            <ac:picMk id="2" creationId="{93B8C0B5-5389-CEE3-9CD6-9EED02877A9E}"/>
          </ac:picMkLst>
        </pc:picChg>
        <pc:picChg chg="mod">
          <ac:chgData name="KONIN Athanas" userId="19f6af46-28f3-4a04-8430-3e2fa4c89513" providerId="ADAL" clId="{4BF28AA1-12E0-4A9A-8833-B7E8D70F3A80}" dt="2025-02-07T12:11:45.600" v="484" actId="1076"/>
          <ac:picMkLst>
            <pc:docMk/>
            <pc:sldMk cId="2782612146" sldId="273"/>
            <ac:picMk id="3" creationId="{8FAF4A28-3F10-BC94-E4C4-59EEEE144248}"/>
          </ac:picMkLst>
        </pc:picChg>
        <pc:picChg chg="mod">
          <ac:chgData name="KONIN Athanas" userId="19f6af46-28f3-4a04-8430-3e2fa4c89513" providerId="ADAL" clId="{4BF28AA1-12E0-4A9A-8833-B7E8D70F3A80}" dt="2025-02-07T12:12:51.160" v="503" actId="1076"/>
          <ac:picMkLst>
            <pc:docMk/>
            <pc:sldMk cId="2782612146" sldId="273"/>
            <ac:picMk id="4" creationId="{FFDA8C06-3C73-C702-AF0A-D7D82723F73F}"/>
          </ac:picMkLst>
        </pc:picChg>
        <pc:picChg chg="del">
          <ac:chgData name="KONIN Athanas" userId="19f6af46-28f3-4a04-8430-3e2fa4c89513" providerId="ADAL" clId="{4BF28AA1-12E0-4A9A-8833-B7E8D70F3A80}" dt="2025-02-07T11:37:23.214" v="471" actId="478"/>
          <ac:picMkLst>
            <pc:docMk/>
            <pc:sldMk cId="2782612146" sldId="273"/>
            <ac:picMk id="11" creationId="{5C27C14C-21BE-D256-8D32-20127C7EFAEF}"/>
          </ac:picMkLst>
        </pc:picChg>
        <pc:picChg chg="del">
          <ac:chgData name="KONIN Athanas" userId="19f6af46-28f3-4a04-8430-3e2fa4c89513" providerId="ADAL" clId="{4BF28AA1-12E0-4A9A-8833-B7E8D70F3A80}" dt="2025-02-07T11:37:24.549" v="472" actId="478"/>
          <ac:picMkLst>
            <pc:docMk/>
            <pc:sldMk cId="2782612146" sldId="273"/>
            <ac:picMk id="12" creationId="{D75F95C0-BD23-72E3-93BF-F0ACA8A916E5}"/>
          </ac:picMkLst>
        </pc:picChg>
      </pc:sldChg>
      <pc:sldChg chg="addSp delSp modSp add mod">
        <pc:chgData name="KONIN Athanas" userId="19f6af46-28f3-4a04-8430-3e2fa4c89513" providerId="ADAL" clId="{4BF28AA1-12E0-4A9A-8833-B7E8D70F3A80}" dt="2025-02-07T15:18:56.966" v="778" actId="115"/>
        <pc:sldMkLst>
          <pc:docMk/>
          <pc:sldMk cId="2195767271" sldId="274"/>
        </pc:sldMkLst>
        <pc:spChg chg="add mod">
          <ac:chgData name="KONIN Athanas" userId="19f6af46-28f3-4a04-8430-3e2fa4c89513" providerId="ADAL" clId="{4BF28AA1-12E0-4A9A-8833-B7E8D70F3A80}" dt="2025-02-07T15:18:56.966" v="778" actId="115"/>
          <ac:spMkLst>
            <pc:docMk/>
            <pc:sldMk cId="2195767271" sldId="274"/>
            <ac:spMk id="2" creationId="{D6506038-0947-BEBF-C60A-6ACBCC2D1A92}"/>
          </ac:spMkLst>
        </pc:spChg>
        <pc:spChg chg="add mod">
          <ac:chgData name="KONIN Athanas" userId="19f6af46-28f3-4a04-8430-3e2fa4c89513" providerId="ADAL" clId="{4BF28AA1-12E0-4A9A-8833-B7E8D70F3A80}" dt="2025-02-07T15:18:33.707" v="775" actId="2710"/>
          <ac:spMkLst>
            <pc:docMk/>
            <pc:sldMk cId="2195767271" sldId="274"/>
            <ac:spMk id="6" creationId="{8F69C15F-D171-4668-AA83-39F61106DAD4}"/>
          </ac:spMkLst>
        </pc:spChg>
        <pc:spChg chg="mod">
          <ac:chgData name="KONIN Athanas" userId="19f6af46-28f3-4a04-8430-3e2fa4c89513" providerId="ADAL" clId="{4BF28AA1-12E0-4A9A-8833-B7E8D70F3A80}" dt="2025-02-07T15:09:55.287" v="754" actId="20577"/>
          <ac:spMkLst>
            <pc:docMk/>
            <pc:sldMk cId="2195767271" sldId="274"/>
            <ac:spMk id="9" creationId="{4C69AD99-BEC9-5AB7-C7BE-2E09AEE64ACF}"/>
          </ac:spMkLst>
        </pc:spChg>
        <pc:spChg chg="del">
          <ac:chgData name="KONIN Athanas" userId="19f6af46-28f3-4a04-8430-3e2fa4c89513" providerId="ADAL" clId="{4BF28AA1-12E0-4A9A-8833-B7E8D70F3A80}" dt="2025-02-07T15:10:07.374" v="757" actId="478"/>
          <ac:spMkLst>
            <pc:docMk/>
            <pc:sldMk cId="2195767271" sldId="274"/>
            <ac:spMk id="13" creationId="{D557DA7B-5C41-4C96-3057-2B3488EFDE53}"/>
          </ac:spMkLst>
        </pc:spChg>
        <pc:picChg chg="del">
          <ac:chgData name="KONIN Athanas" userId="19f6af46-28f3-4a04-8430-3e2fa4c89513" providerId="ADAL" clId="{4BF28AA1-12E0-4A9A-8833-B7E8D70F3A80}" dt="2025-02-07T15:10:00.934" v="755" actId="478"/>
          <ac:picMkLst>
            <pc:docMk/>
            <pc:sldMk cId="2195767271" sldId="274"/>
            <ac:picMk id="3" creationId="{00BC8486-59FC-391D-0B73-D6D319583D75}"/>
          </ac:picMkLst>
        </pc:picChg>
        <pc:picChg chg="del">
          <ac:chgData name="KONIN Athanas" userId="19f6af46-28f3-4a04-8430-3e2fa4c89513" providerId="ADAL" clId="{4BF28AA1-12E0-4A9A-8833-B7E8D70F3A80}" dt="2025-02-07T15:10:03.275" v="756" actId="478"/>
          <ac:picMkLst>
            <pc:docMk/>
            <pc:sldMk cId="2195767271" sldId="274"/>
            <ac:picMk id="4" creationId="{6EDEC666-5C01-4277-64E4-BAD49D5B2DE4}"/>
          </ac:picMkLst>
        </pc:picChg>
      </pc:sldChg>
      <pc:sldChg chg="addSp delSp modSp add mod">
        <pc:chgData name="KONIN Athanas" userId="19f6af46-28f3-4a04-8430-3e2fa4c89513" providerId="ADAL" clId="{4BF28AA1-12E0-4A9A-8833-B7E8D70F3A80}" dt="2025-02-07T15:50:23.117" v="1263" actId="14100"/>
        <pc:sldMkLst>
          <pc:docMk/>
          <pc:sldMk cId="173572283" sldId="275"/>
        </pc:sldMkLst>
        <pc:spChg chg="mod">
          <ac:chgData name="KONIN Athanas" userId="19f6af46-28f3-4a04-8430-3e2fa4c89513" providerId="ADAL" clId="{4BF28AA1-12E0-4A9A-8833-B7E8D70F3A80}" dt="2025-02-07T15:22:31.465" v="799" actId="14100"/>
          <ac:spMkLst>
            <pc:docMk/>
            <pc:sldMk cId="173572283" sldId="275"/>
            <ac:spMk id="2" creationId="{A322C5C6-C558-1FC3-01B2-8619C4C81A51}"/>
          </ac:spMkLst>
        </pc:spChg>
        <pc:spChg chg="add mod">
          <ac:chgData name="KONIN Athanas" userId="19f6af46-28f3-4a04-8430-3e2fa4c89513" providerId="ADAL" clId="{4BF28AA1-12E0-4A9A-8833-B7E8D70F3A80}" dt="2025-02-07T15:25:28.374" v="966" actId="14100"/>
          <ac:spMkLst>
            <pc:docMk/>
            <pc:sldMk cId="173572283" sldId="275"/>
            <ac:spMk id="3" creationId="{AEA78BF3-8FDC-C123-4D15-678D1B3470A4}"/>
          </ac:spMkLst>
        </pc:spChg>
        <pc:spChg chg="add mod">
          <ac:chgData name="KONIN Athanas" userId="19f6af46-28f3-4a04-8430-3e2fa4c89513" providerId="ADAL" clId="{4BF28AA1-12E0-4A9A-8833-B7E8D70F3A80}" dt="2025-02-07T15:47:28.792" v="1247" actId="20577"/>
          <ac:spMkLst>
            <pc:docMk/>
            <pc:sldMk cId="173572283" sldId="275"/>
            <ac:spMk id="4" creationId="{C2402AA1-ABE6-49F9-D069-359F2DA98B14}"/>
          </ac:spMkLst>
        </pc:spChg>
        <pc:spChg chg="mod">
          <ac:chgData name="KONIN Athanas" userId="19f6af46-28f3-4a04-8430-3e2fa4c89513" providerId="ADAL" clId="{4BF28AA1-12E0-4A9A-8833-B7E8D70F3A80}" dt="2025-02-07T15:50:23.117" v="1263" actId="14100"/>
          <ac:spMkLst>
            <pc:docMk/>
            <pc:sldMk cId="173572283" sldId="275"/>
            <ac:spMk id="5" creationId="{8AC7569D-C9B5-EF54-0CD7-960CB9952D7A}"/>
          </ac:spMkLst>
        </pc:spChg>
        <pc:spChg chg="mod">
          <ac:chgData name="KONIN Athanas" userId="19f6af46-28f3-4a04-8430-3e2fa4c89513" providerId="ADAL" clId="{4BF28AA1-12E0-4A9A-8833-B7E8D70F3A80}" dt="2025-02-07T15:46:25.948" v="1192" actId="20577"/>
          <ac:spMkLst>
            <pc:docMk/>
            <pc:sldMk cId="173572283" sldId="275"/>
            <ac:spMk id="6" creationId="{41BF1FA8-56DB-6A3D-C0C4-AEED0AB40D9D}"/>
          </ac:spMkLst>
        </pc:spChg>
        <pc:spChg chg="add del mod">
          <ac:chgData name="KONIN Athanas" userId="19f6af46-28f3-4a04-8430-3e2fa4c89513" providerId="ADAL" clId="{4BF28AA1-12E0-4A9A-8833-B7E8D70F3A80}" dt="2025-02-07T15:27:33.530" v="990" actId="478"/>
          <ac:spMkLst>
            <pc:docMk/>
            <pc:sldMk cId="173572283" sldId="275"/>
            <ac:spMk id="8" creationId="{91AEA43F-2714-EAF2-84BA-02E89B4BBE9C}"/>
          </ac:spMkLst>
        </pc:spChg>
      </pc:sldChg>
      <pc:sldChg chg="addSp delSp modSp add mod">
        <pc:chgData name="KONIN Athanas" userId="19f6af46-28f3-4a04-8430-3e2fa4c89513" providerId="ADAL" clId="{4BF28AA1-12E0-4A9A-8833-B7E8D70F3A80}" dt="2025-02-07T16:18:03.705" v="1674" actId="108"/>
        <pc:sldMkLst>
          <pc:docMk/>
          <pc:sldMk cId="3530986637" sldId="276"/>
        </pc:sldMkLst>
        <pc:spChg chg="del">
          <ac:chgData name="KONIN Athanas" userId="19f6af46-28f3-4a04-8430-3e2fa4c89513" providerId="ADAL" clId="{4BF28AA1-12E0-4A9A-8833-B7E8D70F3A80}" dt="2025-02-07T15:50:11.165" v="1262" actId="478"/>
          <ac:spMkLst>
            <pc:docMk/>
            <pc:sldMk cId="3530986637" sldId="276"/>
            <ac:spMk id="2" creationId="{B8652442-3ABD-C505-E071-FE14FCD9C1B2}"/>
          </ac:spMkLst>
        </pc:spChg>
        <pc:spChg chg="del">
          <ac:chgData name="KONIN Athanas" userId="19f6af46-28f3-4a04-8430-3e2fa4c89513" providerId="ADAL" clId="{4BF28AA1-12E0-4A9A-8833-B7E8D70F3A80}" dt="2025-02-07T15:50:11.165" v="1262" actId="478"/>
          <ac:spMkLst>
            <pc:docMk/>
            <pc:sldMk cId="3530986637" sldId="276"/>
            <ac:spMk id="3" creationId="{27EA5DCE-07C4-483D-4220-07189C921D80}"/>
          </ac:spMkLst>
        </pc:spChg>
        <pc:spChg chg="del">
          <ac:chgData name="KONIN Athanas" userId="19f6af46-28f3-4a04-8430-3e2fa4c89513" providerId="ADAL" clId="{4BF28AA1-12E0-4A9A-8833-B7E8D70F3A80}" dt="2025-02-07T15:50:11.165" v="1262" actId="478"/>
          <ac:spMkLst>
            <pc:docMk/>
            <pc:sldMk cId="3530986637" sldId="276"/>
            <ac:spMk id="4" creationId="{4E34520B-E3A4-F3FD-E555-9F2634DEBB46}"/>
          </ac:spMkLst>
        </pc:spChg>
        <pc:spChg chg="mod">
          <ac:chgData name="KONIN Athanas" userId="19f6af46-28f3-4a04-8430-3e2fa4c89513" providerId="ADAL" clId="{4BF28AA1-12E0-4A9A-8833-B7E8D70F3A80}" dt="2025-02-07T15:50:28.239" v="1264" actId="14100"/>
          <ac:spMkLst>
            <pc:docMk/>
            <pc:sldMk cId="3530986637" sldId="276"/>
            <ac:spMk id="5" creationId="{9B950572-1E33-2FC2-27A5-7F574D2A8235}"/>
          </ac:spMkLst>
        </pc:spChg>
        <pc:spChg chg="del">
          <ac:chgData name="KONIN Athanas" userId="19f6af46-28f3-4a04-8430-3e2fa4c89513" providerId="ADAL" clId="{4BF28AA1-12E0-4A9A-8833-B7E8D70F3A80}" dt="2025-02-07T15:50:11.165" v="1262" actId="478"/>
          <ac:spMkLst>
            <pc:docMk/>
            <pc:sldMk cId="3530986637" sldId="276"/>
            <ac:spMk id="6" creationId="{69C3E691-4602-59D1-92B3-FF7A537CB8AD}"/>
          </ac:spMkLst>
        </pc:spChg>
        <pc:spChg chg="add mod">
          <ac:chgData name="KONIN Athanas" userId="19f6af46-28f3-4a04-8430-3e2fa4c89513" providerId="ADAL" clId="{4BF28AA1-12E0-4A9A-8833-B7E8D70F3A80}" dt="2025-02-07T16:09:55.641" v="1633" actId="1036"/>
          <ac:spMkLst>
            <pc:docMk/>
            <pc:sldMk cId="3530986637" sldId="276"/>
            <ac:spMk id="7" creationId="{794394B8-78BF-93BA-5F6A-C40680B5785C}"/>
          </ac:spMkLst>
        </pc:spChg>
        <pc:spChg chg="add mod">
          <ac:chgData name="KONIN Athanas" userId="19f6af46-28f3-4a04-8430-3e2fa4c89513" providerId="ADAL" clId="{4BF28AA1-12E0-4A9A-8833-B7E8D70F3A80}" dt="2025-02-07T16:10:00.292" v="1637" actId="1035"/>
          <ac:spMkLst>
            <pc:docMk/>
            <pc:sldMk cId="3530986637" sldId="276"/>
            <ac:spMk id="8" creationId="{E7233B82-E28D-8B63-62C3-DAA1C56A1B85}"/>
          </ac:spMkLst>
        </pc:spChg>
        <pc:spChg chg="mod">
          <ac:chgData name="KONIN Athanas" userId="19f6af46-28f3-4a04-8430-3e2fa4c89513" providerId="ADAL" clId="{4BF28AA1-12E0-4A9A-8833-B7E8D70F3A80}" dt="2025-02-07T15:50:03.266" v="1261" actId="6549"/>
          <ac:spMkLst>
            <pc:docMk/>
            <pc:sldMk cId="3530986637" sldId="276"/>
            <ac:spMk id="9" creationId="{5EC922BD-5298-AF83-7FD8-957C0C2CC086}"/>
          </ac:spMkLst>
        </pc:spChg>
        <pc:spChg chg="del">
          <ac:chgData name="KONIN Athanas" userId="19f6af46-28f3-4a04-8430-3e2fa4c89513" providerId="ADAL" clId="{4BF28AA1-12E0-4A9A-8833-B7E8D70F3A80}" dt="2025-02-07T16:09:34.880" v="1626" actId="478"/>
          <ac:spMkLst>
            <pc:docMk/>
            <pc:sldMk cId="3530986637" sldId="276"/>
            <ac:spMk id="10" creationId="{5F342A0D-D61F-FD0E-F6C9-87F993A9AB5B}"/>
          </ac:spMkLst>
        </pc:spChg>
        <pc:spChg chg="add del mod">
          <ac:chgData name="KONIN Athanas" userId="19f6af46-28f3-4a04-8430-3e2fa4c89513" providerId="ADAL" clId="{4BF28AA1-12E0-4A9A-8833-B7E8D70F3A80}" dt="2025-02-07T16:08:35.618" v="1620" actId="478"/>
          <ac:spMkLst>
            <pc:docMk/>
            <pc:sldMk cId="3530986637" sldId="276"/>
            <ac:spMk id="11" creationId="{5B224F29-E46C-4541-0646-5E03D204875B}"/>
          </ac:spMkLst>
        </pc:spChg>
        <pc:spChg chg="add mod">
          <ac:chgData name="KONIN Athanas" userId="19f6af46-28f3-4a04-8430-3e2fa4c89513" providerId="ADAL" clId="{4BF28AA1-12E0-4A9A-8833-B7E8D70F3A80}" dt="2025-02-07T16:18:03.705" v="1674" actId="108"/>
          <ac:spMkLst>
            <pc:docMk/>
            <pc:sldMk cId="3530986637" sldId="276"/>
            <ac:spMk id="13" creationId="{2FC19962-9951-3617-3EFB-A1C5AF94CAB7}"/>
          </ac:spMkLst>
        </pc:spChg>
      </pc:sldChg>
      <pc:sldChg chg="addSp delSp modSp add mod">
        <pc:chgData name="KONIN Athanas" userId="19f6af46-28f3-4a04-8430-3e2fa4c89513" providerId="ADAL" clId="{4BF28AA1-12E0-4A9A-8833-B7E8D70F3A80}" dt="2025-02-07T16:29:47.141" v="1730" actId="164"/>
        <pc:sldMkLst>
          <pc:docMk/>
          <pc:sldMk cId="3997233097" sldId="277"/>
        </pc:sldMkLst>
        <pc:spChg chg="add mod">
          <ac:chgData name="KONIN Athanas" userId="19f6af46-28f3-4a04-8430-3e2fa4c89513" providerId="ADAL" clId="{4BF28AA1-12E0-4A9A-8833-B7E8D70F3A80}" dt="2025-02-07T16:29:47.141" v="1730" actId="164"/>
          <ac:spMkLst>
            <pc:docMk/>
            <pc:sldMk cId="3997233097" sldId="277"/>
            <ac:spMk id="2" creationId="{C8E42069-A073-E115-F37B-D035D4038C9F}"/>
          </ac:spMkLst>
        </pc:spChg>
        <pc:spChg chg="del">
          <ac:chgData name="KONIN Athanas" userId="19f6af46-28f3-4a04-8430-3e2fa4c89513" providerId="ADAL" clId="{4BF28AA1-12E0-4A9A-8833-B7E8D70F3A80}" dt="2025-02-07T16:18:53.465" v="1677" actId="478"/>
          <ac:spMkLst>
            <pc:docMk/>
            <pc:sldMk cId="3997233097" sldId="277"/>
            <ac:spMk id="7" creationId="{3B2E83B5-F913-2AA5-E192-F9FD9E1A149D}"/>
          </ac:spMkLst>
        </pc:spChg>
        <pc:spChg chg="del">
          <ac:chgData name="KONIN Athanas" userId="19f6af46-28f3-4a04-8430-3e2fa4c89513" providerId="ADAL" clId="{4BF28AA1-12E0-4A9A-8833-B7E8D70F3A80}" dt="2025-02-07T16:18:58.620" v="1678" actId="478"/>
          <ac:spMkLst>
            <pc:docMk/>
            <pc:sldMk cId="3997233097" sldId="277"/>
            <ac:spMk id="8" creationId="{B330F1F4-D79F-3CBA-C3BE-86F4BBC32EA8}"/>
          </ac:spMkLst>
        </pc:spChg>
        <pc:spChg chg="del">
          <ac:chgData name="KONIN Athanas" userId="19f6af46-28f3-4a04-8430-3e2fa4c89513" providerId="ADAL" clId="{4BF28AA1-12E0-4A9A-8833-B7E8D70F3A80}" dt="2025-02-07T16:18:48.782" v="1676" actId="478"/>
          <ac:spMkLst>
            <pc:docMk/>
            <pc:sldMk cId="3997233097" sldId="277"/>
            <ac:spMk id="9" creationId="{855B37CD-08CB-F24B-40D1-C03A80457A89}"/>
          </ac:spMkLst>
        </pc:spChg>
        <pc:spChg chg="del">
          <ac:chgData name="KONIN Athanas" userId="19f6af46-28f3-4a04-8430-3e2fa4c89513" providerId="ADAL" clId="{4BF28AA1-12E0-4A9A-8833-B7E8D70F3A80}" dt="2025-02-07T16:19:02.231" v="1679" actId="478"/>
          <ac:spMkLst>
            <pc:docMk/>
            <pc:sldMk cId="3997233097" sldId="277"/>
            <ac:spMk id="13" creationId="{13C78D4A-3490-E0D2-7767-579C4C2DCA42}"/>
          </ac:spMkLst>
        </pc:spChg>
        <pc:grpChg chg="add mod">
          <ac:chgData name="KONIN Athanas" userId="19f6af46-28f3-4a04-8430-3e2fa4c89513" providerId="ADAL" clId="{4BF28AA1-12E0-4A9A-8833-B7E8D70F3A80}" dt="2025-02-07T16:29:47.141" v="1730" actId="164"/>
          <ac:grpSpMkLst>
            <pc:docMk/>
            <pc:sldMk cId="3997233097" sldId="277"/>
            <ac:grpSpMk id="12" creationId="{42B26450-3E60-10A7-B5F7-4D0C3911A131}"/>
          </ac:grpSpMkLst>
        </pc:grpChg>
        <pc:grpChg chg="add mod">
          <ac:chgData name="KONIN Athanas" userId="19f6af46-28f3-4a04-8430-3e2fa4c89513" providerId="ADAL" clId="{4BF28AA1-12E0-4A9A-8833-B7E8D70F3A80}" dt="2025-02-07T16:29:47.141" v="1730" actId="164"/>
          <ac:grpSpMkLst>
            <pc:docMk/>
            <pc:sldMk cId="3997233097" sldId="277"/>
            <ac:grpSpMk id="14" creationId="{795CF068-FE4F-8C15-88A0-D9FB53DBB096}"/>
          </ac:grpSpMkLst>
        </pc:grpChg>
        <pc:picChg chg="add mod">
          <ac:chgData name="KONIN Athanas" userId="19f6af46-28f3-4a04-8430-3e2fa4c89513" providerId="ADAL" clId="{4BF28AA1-12E0-4A9A-8833-B7E8D70F3A80}" dt="2025-02-07T16:29:40.622" v="1729" actId="164"/>
          <ac:picMkLst>
            <pc:docMk/>
            <pc:sldMk cId="3997233097" sldId="277"/>
            <ac:picMk id="4" creationId="{F54E835A-23A1-7E41-BBA4-11A77879E06C}"/>
          </ac:picMkLst>
        </pc:picChg>
        <pc:picChg chg="mod">
          <ac:chgData name="KONIN Athanas" userId="19f6af46-28f3-4a04-8430-3e2fa4c89513" providerId="ADAL" clId="{4BF28AA1-12E0-4A9A-8833-B7E8D70F3A80}" dt="2025-02-07T16:29:40.622" v="1729" actId="164"/>
          <ac:picMkLst>
            <pc:docMk/>
            <pc:sldMk cId="3997233097" sldId="277"/>
            <ac:picMk id="6" creationId="{068B15BE-4B15-1091-470F-3FB56DAC0A0B}"/>
          </ac:picMkLst>
        </pc:picChg>
        <pc:picChg chg="add mod">
          <ac:chgData name="KONIN Athanas" userId="19f6af46-28f3-4a04-8430-3e2fa4c89513" providerId="ADAL" clId="{4BF28AA1-12E0-4A9A-8833-B7E8D70F3A80}" dt="2025-02-07T16:29:40.622" v="1729" actId="164"/>
          <ac:picMkLst>
            <pc:docMk/>
            <pc:sldMk cId="3997233097" sldId="277"/>
            <ac:picMk id="11" creationId="{31383632-6362-AD23-15FC-AAD135E9F80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3F079A-742E-4810-80DB-6B3D9C35A88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50DD0CC-0DA0-4E48-A5A2-69DCCED5E860}">
      <dgm:prSet phldrT="[Texte]" custT="1"/>
      <dgm:spPr/>
      <dgm:t>
        <a:bodyPr/>
        <a:lstStyle/>
        <a:p>
          <a:r>
            <a:rPr lang="en-US" sz="2000" b="1" dirty="0">
              <a:solidFill>
                <a:srgbClr val="0070C0"/>
              </a:solidFill>
              <a:latin typeface="Palatino Linotype" panose="02040502050505030304" pitchFamily="18" charset="0"/>
            </a:rPr>
            <a:t>Building with CEB has become more popular due to it being an environmentally friendly process, easier construction, low cost</a:t>
          </a:r>
          <a:endParaRPr lang="fr-FR" sz="2000" dirty="0"/>
        </a:p>
      </dgm:t>
    </dgm:pt>
    <dgm:pt modelId="{4737D52D-9F5D-4725-915F-E193195F8769}" type="parTrans" cxnId="{FE42FDBA-1C9C-4AF7-8C78-7F7AF0668A55}">
      <dgm:prSet/>
      <dgm:spPr/>
      <dgm:t>
        <a:bodyPr/>
        <a:lstStyle/>
        <a:p>
          <a:endParaRPr lang="fr-FR"/>
        </a:p>
      </dgm:t>
    </dgm:pt>
    <dgm:pt modelId="{CBCA7BF6-F0D9-42D1-9820-CBFBA390E0D0}" type="sibTrans" cxnId="{FE42FDBA-1C9C-4AF7-8C78-7F7AF0668A55}">
      <dgm:prSet/>
      <dgm:spPr/>
      <dgm:t>
        <a:bodyPr/>
        <a:lstStyle/>
        <a:p>
          <a:endParaRPr lang="fr-FR"/>
        </a:p>
      </dgm:t>
    </dgm:pt>
    <dgm:pt modelId="{604C23D9-85AD-40EA-B19F-2D0BA0E2F81B}">
      <dgm:prSet phldrT="[Texte]" custT="1"/>
      <dgm:spPr/>
      <dgm:t>
        <a:bodyPr/>
        <a:lstStyle/>
        <a:p>
          <a:r>
            <a:rPr lang="fr-FR" sz="2000" b="0" kern="1200" dirty="0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rPr>
            <a:t>But, </a:t>
          </a:r>
          <a:r>
            <a:rPr lang="fr-FR" sz="2000" b="0" kern="1200" dirty="0" err="1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rPr>
            <a:t>crude</a:t>
          </a:r>
          <a:r>
            <a:rPr lang="fr-FR" sz="2000" b="0" kern="1200" dirty="0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rPr>
            <a:t> CEB </a:t>
          </a:r>
          <a:r>
            <a:rPr lang="fr-FR" sz="2000" b="0" kern="1200" dirty="0" err="1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rPr>
            <a:t>needs</a:t>
          </a:r>
          <a:r>
            <a:rPr lang="fr-FR" sz="2000" b="0" kern="1200" dirty="0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rPr>
            <a:t> </a:t>
          </a:r>
          <a:r>
            <a:rPr lang="fr-FR" sz="2000" b="0" kern="1200" dirty="0" err="1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rPr>
            <a:t>stabilization</a:t>
          </a:r>
          <a:r>
            <a:rPr lang="fr-FR" sz="2000" b="0" kern="1200" dirty="0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rPr>
            <a:t> (or </a:t>
          </a:r>
          <a:r>
            <a:rPr lang="fr-FR" sz="2000" b="0" kern="1200" dirty="0" err="1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rPr>
            <a:t>reinforcement</a:t>
          </a:r>
          <a:r>
            <a:rPr lang="fr-FR" sz="2000" b="0" kern="1200" dirty="0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rPr>
            <a:t>) to </a:t>
          </a:r>
          <a:r>
            <a:rPr lang="fr-FR" sz="2000" b="0" kern="1200" dirty="0" err="1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rPr>
            <a:t>improve</a:t>
          </a:r>
          <a:r>
            <a:rPr lang="fr-FR" sz="2000" b="0" kern="1200" dirty="0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rPr>
            <a:t> </a:t>
          </a:r>
          <a:r>
            <a:rPr lang="fr-FR" sz="2000" b="0" kern="1200" dirty="0" err="1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rPr>
            <a:t>their</a:t>
          </a:r>
          <a:r>
            <a:rPr lang="fr-FR" sz="2000" b="0" kern="1200" dirty="0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rPr>
            <a:t> </a:t>
          </a:r>
          <a:r>
            <a:rPr lang="fr-FR" sz="2000" b="0" kern="1200" dirty="0" err="1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rPr>
            <a:t>physical</a:t>
          </a:r>
          <a:r>
            <a:rPr lang="fr-FR" sz="2000" b="0" kern="1200" dirty="0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rPr>
            <a:t> </a:t>
          </a:r>
          <a:r>
            <a:rPr lang="fr-FR" sz="2000" b="0" kern="1200" dirty="0">
              <a:solidFill>
                <a:prstClr val="black"/>
              </a:solidFill>
              <a:latin typeface="Palatino Linotype" panose="02040502050505030304" pitchFamily="18" charset="0"/>
              <a:ea typeface="+mn-ea"/>
              <a:cs typeface="+mn-cs"/>
            </a:rPr>
            <a:t>and </a:t>
          </a:r>
          <a:r>
            <a:rPr lang="fr-FR" sz="2000" b="0" kern="1200" dirty="0" err="1">
              <a:solidFill>
                <a:prstClr val="black"/>
              </a:solidFill>
              <a:latin typeface="Palatino Linotype" panose="02040502050505030304" pitchFamily="18" charset="0"/>
              <a:ea typeface="+mn-ea"/>
              <a:cs typeface="+mn-cs"/>
            </a:rPr>
            <a:t>mechanical</a:t>
          </a:r>
          <a:r>
            <a:rPr lang="fr-FR" sz="2000" b="0" kern="1200" dirty="0">
              <a:solidFill>
                <a:prstClr val="black"/>
              </a:solidFill>
              <a:latin typeface="Palatino Linotype" panose="02040502050505030304" pitchFamily="18" charset="0"/>
              <a:ea typeface="+mn-ea"/>
              <a:cs typeface="+mn-cs"/>
            </a:rPr>
            <a:t> </a:t>
          </a:r>
          <a:r>
            <a:rPr lang="fr-FR" sz="2000" b="0" kern="1200" dirty="0" err="1">
              <a:solidFill>
                <a:prstClr val="black"/>
              </a:solidFill>
              <a:latin typeface="Palatino Linotype" panose="02040502050505030304" pitchFamily="18" charset="0"/>
              <a:ea typeface="+mn-ea"/>
              <a:cs typeface="+mn-cs"/>
            </a:rPr>
            <a:t>properties</a:t>
          </a:r>
          <a:endParaRPr lang="fr-FR" sz="2000" b="0" kern="1200" dirty="0">
            <a:solidFill>
              <a:prstClr val="black"/>
            </a:solidFill>
            <a:latin typeface="Palatino Linotype" panose="02040502050505030304" pitchFamily="18" charset="0"/>
            <a:ea typeface="+mn-ea"/>
            <a:cs typeface="+mn-cs"/>
          </a:endParaRPr>
        </a:p>
      </dgm:t>
    </dgm:pt>
    <dgm:pt modelId="{0FF7D071-386C-4227-9CFF-978B18BE9A61}" type="parTrans" cxnId="{A6EDEC76-41DF-48DC-97FD-7443BDCFA884}">
      <dgm:prSet/>
      <dgm:spPr/>
      <dgm:t>
        <a:bodyPr/>
        <a:lstStyle/>
        <a:p>
          <a:endParaRPr lang="fr-FR"/>
        </a:p>
      </dgm:t>
    </dgm:pt>
    <dgm:pt modelId="{FC4E881A-A993-4266-ABF1-975E9D1BB59F}" type="sibTrans" cxnId="{A6EDEC76-41DF-48DC-97FD-7443BDCFA884}">
      <dgm:prSet/>
      <dgm:spPr/>
      <dgm:t>
        <a:bodyPr/>
        <a:lstStyle/>
        <a:p>
          <a:endParaRPr lang="fr-FR"/>
        </a:p>
      </dgm:t>
    </dgm:pt>
    <dgm:pt modelId="{F20EE8BB-EC72-4D41-8ABC-6FFDCFC0745D}">
      <dgm:prSet/>
      <dgm:spPr/>
      <dgm:t>
        <a:bodyPr/>
        <a:lstStyle/>
        <a:p>
          <a:endParaRPr lang="fr-FR" dirty="0"/>
        </a:p>
      </dgm:t>
    </dgm:pt>
    <dgm:pt modelId="{B8DFC728-3800-4F03-819E-45C7168CB254}" type="parTrans" cxnId="{00165217-D404-41EB-B36D-D14C8EF7AF3A}">
      <dgm:prSet/>
      <dgm:spPr/>
      <dgm:t>
        <a:bodyPr/>
        <a:lstStyle/>
        <a:p>
          <a:endParaRPr lang="fr-FR"/>
        </a:p>
      </dgm:t>
    </dgm:pt>
    <dgm:pt modelId="{8FF5B530-D065-422A-A159-AB23FE671E1B}" type="sibTrans" cxnId="{00165217-D404-41EB-B36D-D14C8EF7AF3A}">
      <dgm:prSet/>
      <dgm:spPr/>
      <dgm:t>
        <a:bodyPr/>
        <a:lstStyle/>
        <a:p>
          <a:endParaRPr lang="fr-FR"/>
        </a:p>
      </dgm:t>
    </dgm:pt>
    <dgm:pt modelId="{F835821A-85BD-439A-BEFF-750BC79D4B2C}">
      <dgm:prSet phldrT="[Texte]" custT="1"/>
      <dgm:spPr/>
      <dgm:t>
        <a:bodyPr/>
        <a:lstStyle/>
        <a:p>
          <a:r>
            <a:rPr lang="en-US" sz="2000" dirty="0">
              <a:solidFill>
                <a:srgbClr val="FF0000"/>
              </a:solidFill>
            </a:rPr>
            <a:t>Traditional stabilization (cement or lime) has a strong impact on global warming and also increase the material costs</a:t>
          </a:r>
          <a:endParaRPr lang="fr-FR" sz="2000" dirty="0">
            <a:solidFill>
              <a:srgbClr val="FF0000"/>
            </a:solidFill>
          </a:endParaRPr>
        </a:p>
      </dgm:t>
    </dgm:pt>
    <dgm:pt modelId="{FFDCD6AA-FF97-480D-A3DC-43DD64EC30F4}" type="sibTrans" cxnId="{9F2657B4-D33F-4B78-91D5-5362896E586C}">
      <dgm:prSet/>
      <dgm:spPr/>
      <dgm:t>
        <a:bodyPr/>
        <a:lstStyle/>
        <a:p>
          <a:endParaRPr lang="fr-FR"/>
        </a:p>
      </dgm:t>
    </dgm:pt>
    <dgm:pt modelId="{CD989C4C-6FF3-4032-80D5-A7AEF0A98394}" type="parTrans" cxnId="{9F2657B4-D33F-4B78-91D5-5362896E586C}">
      <dgm:prSet/>
      <dgm:spPr/>
      <dgm:t>
        <a:bodyPr/>
        <a:lstStyle/>
        <a:p>
          <a:endParaRPr lang="fr-FR"/>
        </a:p>
      </dgm:t>
    </dgm:pt>
    <dgm:pt modelId="{E6C1AF59-CA11-4AA4-A9D1-63545AC49975}" type="pres">
      <dgm:prSet presAssocID="{F73F079A-742E-4810-80DB-6B3D9C35A884}" presName="arrowDiagram" presStyleCnt="0">
        <dgm:presLayoutVars>
          <dgm:chMax val="5"/>
          <dgm:dir/>
          <dgm:resizeHandles val="exact"/>
        </dgm:presLayoutVars>
      </dgm:prSet>
      <dgm:spPr/>
    </dgm:pt>
    <dgm:pt modelId="{819F8299-BB7D-4390-A0F5-7BB882B518E6}" type="pres">
      <dgm:prSet presAssocID="{F73F079A-742E-4810-80DB-6B3D9C35A884}" presName="arrow" presStyleLbl="bgShp" presStyleIdx="0" presStyleCnt="1" custScaleX="82722" custScaleY="92388" custLinFactNeighborX="-33439" custLinFactNeighborY="2684"/>
      <dgm:spPr/>
    </dgm:pt>
    <dgm:pt modelId="{413F0260-CD02-4FA2-B715-372699059240}" type="pres">
      <dgm:prSet presAssocID="{F73F079A-742E-4810-80DB-6B3D9C35A884}" presName="arrowDiagram4" presStyleCnt="0"/>
      <dgm:spPr/>
    </dgm:pt>
    <dgm:pt modelId="{D60A7E82-6CA3-4C86-A09D-9073607E8221}" type="pres">
      <dgm:prSet presAssocID="{E50DD0CC-0DA0-4E48-A5A2-69DCCED5E860}" presName="bullet4a" presStyleLbl="node1" presStyleIdx="0" presStyleCnt="4" custLinFactX="-500000" custLinFactY="145551" custLinFactNeighborX="-573652" custLinFactNeighborY="200000"/>
      <dgm:spPr/>
    </dgm:pt>
    <dgm:pt modelId="{4AA467F4-BE1A-46B2-A469-90601BA84AFE}" type="pres">
      <dgm:prSet presAssocID="{E50DD0CC-0DA0-4E48-A5A2-69DCCED5E860}" presName="textBox4a" presStyleLbl="revTx" presStyleIdx="0" presStyleCnt="4" custScaleX="564060" custScaleY="42951" custLinFactNeighborX="94533" custLinFactNeighborY="8207">
        <dgm:presLayoutVars>
          <dgm:bulletEnabled val="1"/>
        </dgm:presLayoutVars>
      </dgm:prSet>
      <dgm:spPr/>
    </dgm:pt>
    <dgm:pt modelId="{B1FA1B7A-4496-4F5F-9CC3-4DC5C82D97F4}" type="pres">
      <dgm:prSet presAssocID="{604C23D9-85AD-40EA-B19F-2D0BA0E2F81B}" presName="bullet4b" presStyleLbl="node1" presStyleIdx="1" presStyleCnt="4" custLinFactX="-200000" custLinFactNeighborX="-269846" custLinFactNeighborY="-21406"/>
      <dgm:spPr/>
    </dgm:pt>
    <dgm:pt modelId="{03B0977F-FD9B-469D-A59A-47FAF4800C0F}" type="pres">
      <dgm:prSet presAssocID="{604C23D9-85AD-40EA-B19F-2D0BA0E2F81B}" presName="textBox4b" presStyleLbl="revTx" presStyleIdx="1" presStyleCnt="4" custAng="10800000" custFlipVert="1" custScaleX="403411" custScaleY="33258" custLinFactNeighborX="6373" custLinFactNeighborY="-4755">
        <dgm:presLayoutVars>
          <dgm:bulletEnabled val="1"/>
        </dgm:presLayoutVars>
      </dgm:prSet>
      <dgm:spPr/>
    </dgm:pt>
    <dgm:pt modelId="{B428F56E-0359-4DEE-B2C1-7400F801506A}" type="pres">
      <dgm:prSet presAssocID="{F835821A-85BD-439A-BEFF-750BC79D4B2C}" presName="bullet4c" presStyleLbl="node1" presStyleIdx="2" presStyleCnt="4" custScaleX="64835" custScaleY="69749" custLinFactX="-500000" custLinFactY="196861" custLinFactNeighborX="-540264" custLinFactNeighborY="200000"/>
      <dgm:spPr/>
    </dgm:pt>
    <dgm:pt modelId="{79D9CBF5-01BA-42A5-BB2D-1349F727E1E9}" type="pres">
      <dgm:prSet presAssocID="{F835821A-85BD-439A-BEFF-750BC79D4B2C}" presName="textBox4c" presStyleLbl="revTx" presStyleIdx="2" presStyleCnt="4" custAng="10800000" custFlipVert="1" custScaleX="365590" custScaleY="17816" custLinFactNeighborX="-55615" custLinFactNeighborY="-21819">
        <dgm:presLayoutVars>
          <dgm:bulletEnabled val="1"/>
        </dgm:presLayoutVars>
      </dgm:prSet>
      <dgm:spPr/>
    </dgm:pt>
    <dgm:pt modelId="{624F47AC-63D2-4204-86D5-79A99BB2FFE6}" type="pres">
      <dgm:prSet presAssocID="{F20EE8BB-EC72-4D41-8ABC-6FFDCFC0745D}" presName="bullet4d" presStyleLbl="node1" presStyleIdx="3" presStyleCnt="4" custScaleX="74237" custScaleY="74505" custLinFactX="-272738" custLinFactNeighborX="-300000" custLinFactNeighborY="43704"/>
      <dgm:spPr/>
    </dgm:pt>
    <dgm:pt modelId="{011A919E-316F-43DB-AA9B-08C4586EBFE7}" type="pres">
      <dgm:prSet presAssocID="{F20EE8BB-EC72-4D41-8ABC-6FFDCFC0745D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00165217-D404-41EB-B36D-D14C8EF7AF3A}" srcId="{F73F079A-742E-4810-80DB-6B3D9C35A884}" destId="{F20EE8BB-EC72-4D41-8ABC-6FFDCFC0745D}" srcOrd="3" destOrd="0" parTransId="{B8DFC728-3800-4F03-819E-45C7168CB254}" sibTransId="{8FF5B530-D065-422A-A159-AB23FE671E1B}"/>
    <dgm:cxn modelId="{4FF26A1E-BE3F-43F0-839F-852F56C360AC}" type="presOf" srcId="{604C23D9-85AD-40EA-B19F-2D0BA0E2F81B}" destId="{03B0977F-FD9B-469D-A59A-47FAF4800C0F}" srcOrd="0" destOrd="0" presId="urn:microsoft.com/office/officeart/2005/8/layout/arrow2"/>
    <dgm:cxn modelId="{1E01932F-A7FC-476D-A07B-E50C8FDBE1C2}" type="presOf" srcId="{E50DD0CC-0DA0-4E48-A5A2-69DCCED5E860}" destId="{4AA467F4-BE1A-46B2-A469-90601BA84AFE}" srcOrd="0" destOrd="0" presId="urn:microsoft.com/office/officeart/2005/8/layout/arrow2"/>
    <dgm:cxn modelId="{A6EDEC76-41DF-48DC-97FD-7443BDCFA884}" srcId="{F73F079A-742E-4810-80DB-6B3D9C35A884}" destId="{604C23D9-85AD-40EA-B19F-2D0BA0E2F81B}" srcOrd="1" destOrd="0" parTransId="{0FF7D071-386C-4227-9CFF-978B18BE9A61}" sibTransId="{FC4E881A-A993-4266-ABF1-975E9D1BB59F}"/>
    <dgm:cxn modelId="{40695182-5803-428F-B713-E1F2B52D0311}" type="presOf" srcId="{F20EE8BB-EC72-4D41-8ABC-6FFDCFC0745D}" destId="{011A919E-316F-43DB-AA9B-08C4586EBFE7}" srcOrd="0" destOrd="0" presId="urn:microsoft.com/office/officeart/2005/8/layout/arrow2"/>
    <dgm:cxn modelId="{9F2657B4-D33F-4B78-91D5-5362896E586C}" srcId="{F73F079A-742E-4810-80DB-6B3D9C35A884}" destId="{F835821A-85BD-439A-BEFF-750BC79D4B2C}" srcOrd="2" destOrd="0" parTransId="{CD989C4C-6FF3-4032-80D5-A7AEF0A98394}" sibTransId="{FFDCD6AA-FF97-480D-A3DC-43DD64EC30F4}"/>
    <dgm:cxn modelId="{FE42FDBA-1C9C-4AF7-8C78-7F7AF0668A55}" srcId="{F73F079A-742E-4810-80DB-6B3D9C35A884}" destId="{E50DD0CC-0DA0-4E48-A5A2-69DCCED5E860}" srcOrd="0" destOrd="0" parTransId="{4737D52D-9F5D-4725-915F-E193195F8769}" sibTransId="{CBCA7BF6-F0D9-42D1-9820-CBFBA390E0D0}"/>
    <dgm:cxn modelId="{A07885D5-DC8E-4F26-AA34-8850EFE97D75}" type="presOf" srcId="{F835821A-85BD-439A-BEFF-750BC79D4B2C}" destId="{79D9CBF5-01BA-42A5-BB2D-1349F727E1E9}" srcOrd="0" destOrd="0" presId="urn:microsoft.com/office/officeart/2005/8/layout/arrow2"/>
    <dgm:cxn modelId="{50A488FC-B262-4F98-AF95-8AF45BCE5FEC}" type="presOf" srcId="{F73F079A-742E-4810-80DB-6B3D9C35A884}" destId="{E6C1AF59-CA11-4AA4-A9D1-63545AC49975}" srcOrd="0" destOrd="0" presId="urn:microsoft.com/office/officeart/2005/8/layout/arrow2"/>
    <dgm:cxn modelId="{623ABA0D-5CB7-4357-9B61-92E3F28726DB}" type="presParOf" srcId="{E6C1AF59-CA11-4AA4-A9D1-63545AC49975}" destId="{819F8299-BB7D-4390-A0F5-7BB882B518E6}" srcOrd="0" destOrd="0" presId="urn:microsoft.com/office/officeart/2005/8/layout/arrow2"/>
    <dgm:cxn modelId="{D3585273-9BCA-4D83-AE56-A4809255C6DD}" type="presParOf" srcId="{E6C1AF59-CA11-4AA4-A9D1-63545AC49975}" destId="{413F0260-CD02-4FA2-B715-372699059240}" srcOrd="1" destOrd="0" presId="urn:microsoft.com/office/officeart/2005/8/layout/arrow2"/>
    <dgm:cxn modelId="{EB763AA5-113A-4D54-9019-CBAA5A6F2869}" type="presParOf" srcId="{413F0260-CD02-4FA2-B715-372699059240}" destId="{D60A7E82-6CA3-4C86-A09D-9073607E8221}" srcOrd="0" destOrd="0" presId="urn:microsoft.com/office/officeart/2005/8/layout/arrow2"/>
    <dgm:cxn modelId="{6E6A7A44-32A8-4271-8F9D-E7220C405946}" type="presParOf" srcId="{413F0260-CD02-4FA2-B715-372699059240}" destId="{4AA467F4-BE1A-46B2-A469-90601BA84AFE}" srcOrd="1" destOrd="0" presId="urn:microsoft.com/office/officeart/2005/8/layout/arrow2"/>
    <dgm:cxn modelId="{1D32BADB-1934-4DE6-A79A-3596CB26EA13}" type="presParOf" srcId="{413F0260-CD02-4FA2-B715-372699059240}" destId="{B1FA1B7A-4496-4F5F-9CC3-4DC5C82D97F4}" srcOrd="2" destOrd="0" presId="urn:microsoft.com/office/officeart/2005/8/layout/arrow2"/>
    <dgm:cxn modelId="{1DD6EF29-9E1D-42E3-9DA4-8C76C8003A87}" type="presParOf" srcId="{413F0260-CD02-4FA2-B715-372699059240}" destId="{03B0977F-FD9B-469D-A59A-47FAF4800C0F}" srcOrd="3" destOrd="0" presId="urn:microsoft.com/office/officeart/2005/8/layout/arrow2"/>
    <dgm:cxn modelId="{FD238090-444E-4192-8670-A94F6EF6C77C}" type="presParOf" srcId="{413F0260-CD02-4FA2-B715-372699059240}" destId="{B428F56E-0359-4DEE-B2C1-7400F801506A}" srcOrd="4" destOrd="0" presId="urn:microsoft.com/office/officeart/2005/8/layout/arrow2"/>
    <dgm:cxn modelId="{AAD47408-CD07-428B-830D-BD1DD1866BA9}" type="presParOf" srcId="{413F0260-CD02-4FA2-B715-372699059240}" destId="{79D9CBF5-01BA-42A5-BB2D-1349F727E1E9}" srcOrd="5" destOrd="0" presId="urn:microsoft.com/office/officeart/2005/8/layout/arrow2"/>
    <dgm:cxn modelId="{F4D5DF8D-8E8F-4DC8-8369-1F278B471DE2}" type="presParOf" srcId="{413F0260-CD02-4FA2-B715-372699059240}" destId="{624F47AC-63D2-4204-86D5-79A99BB2FFE6}" srcOrd="6" destOrd="0" presId="urn:microsoft.com/office/officeart/2005/8/layout/arrow2"/>
    <dgm:cxn modelId="{816EA35D-06DA-422B-B0E6-D27D81981F80}" type="presParOf" srcId="{413F0260-CD02-4FA2-B715-372699059240}" destId="{011A919E-316F-43DB-AA9B-08C4586EBFE7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F8299-BB7D-4390-A0F5-7BB882B518E6}">
      <dsp:nvSpPr>
        <dsp:cNvPr id="0" name=""/>
        <dsp:cNvSpPr/>
      </dsp:nvSpPr>
      <dsp:spPr>
        <a:xfrm>
          <a:off x="0" y="248554"/>
          <a:ext cx="7171887" cy="500619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0A7E82-6CA3-4C86-A09D-9073607E8221}">
      <dsp:nvSpPr>
        <dsp:cNvPr id="0" name=""/>
        <dsp:cNvSpPr/>
      </dsp:nvSpPr>
      <dsp:spPr>
        <a:xfrm>
          <a:off x="214560" y="4615256"/>
          <a:ext cx="199406" cy="1994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A467F4-BE1A-46B2-A469-90601BA84AFE}">
      <dsp:nvSpPr>
        <dsp:cNvPr id="0" name=""/>
        <dsp:cNvSpPr/>
      </dsp:nvSpPr>
      <dsp:spPr>
        <a:xfrm>
          <a:off x="416742" y="4499612"/>
          <a:ext cx="8362456" cy="553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662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70C0"/>
              </a:solidFill>
              <a:latin typeface="Palatino Linotype" panose="02040502050505030304" pitchFamily="18" charset="0"/>
            </a:rPr>
            <a:t>Building with CEB has become more popular due to it being an environmentally friendly process, easier construction, low cost</a:t>
          </a:r>
          <a:endParaRPr lang="fr-FR" sz="2000" kern="1200" dirty="0"/>
        </a:p>
      </dsp:txBody>
      <dsp:txXfrm>
        <a:off x="416742" y="4499612"/>
        <a:ext cx="8362456" cy="553914"/>
      </dsp:txXfrm>
    </dsp:sp>
    <dsp:sp modelId="{B1FA1B7A-4496-4F5F-9CC3-4DC5C82D97F4}">
      <dsp:nvSpPr>
        <dsp:cNvPr id="0" name=""/>
        <dsp:cNvSpPr/>
      </dsp:nvSpPr>
      <dsp:spPr>
        <a:xfrm>
          <a:off x="2134949" y="2591586"/>
          <a:ext cx="346794" cy="3467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0977F-FD9B-469D-A59A-47FAF4800C0F}">
      <dsp:nvSpPr>
        <dsp:cNvPr id="0" name=""/>
        <dsp:cNvSpPr/>
      </dsp:nvSpPr>
      <dsp:spPr>
        <a:xfrm rot="10800000" flipV="1">
          <a:off x="1291719" y="3547845"/>
          <a:ext cx="7344791" cy="82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759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kern="1200" dirty="0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rPr>
            <a:t>But, </a:t>
          </a:r>
          <a:r>
            <a:rPr lang="fr-FR" sz="2000" b="0" kern="1200" dirty="0" err="1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rPr>
            <a:t>crude</a:t>
          </a:r>
          <a:r>
            <a:rPr lang="fr-FR" sz="2000" b="0" kern="1200" dirty="0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rPr>
            <a:t> CEB </a:t>
          </a:r>
          <a:r>
            <a:rPr lang="fr-FR" sz="2000" b="0" kern="1200" dirty="0" err="1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rPr>
            <a:t>needs</a:t>
          </a:r>
          <a:r>
            <a:rPr lang="fr-FR" sz="2000" b="0" kern="1200" dirty="0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rPr>
            <a:t> </a:t>
          </a:r>
          <a:r>
            <a:rPr lang="fr-FR" sz="2000" b="0" kern="1200" dirty="0" err="1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rPr>
            <a:t>stabilization</a:t>
          </a:r>
          <a:r>
            <a:rPr lang="fr-FR" sz="2000" b="0" kern="1200" dirty="0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rPr>
            <a:t> (or </a:t>
          </a:r>
          <a:r>
            <a:rPr lang="fr-FR" sz="2000" b="0" kern="1200" dirty="0" err="1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rPr>
            <a:t>reinforcement</a:t>
          </a:r>
          <a:r>
            <a:rPr lang="fr-FR" sz="2000" b="0" kern="1200" dirty="0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rPr>
            <a:t>) to </a:t>
          </a:r>
          <a:r>
            <a:rPr lang="fr-FR" sz="2000" b="0" kern="1200" dirty="0" err="1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rPr>
            <a:t>improve</a:t>
          </a:r>
          <a:r>
            <a:rPr lang="fr-FR" sz="2000" b="0" kern="1200" dirty="0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rPr>
            <a:t> </a:t>
          </a:r>
          <a:r>
            <a:rPr lang="fr-FR" sz="2000" b="0" kern="1200" dirty="0" err="1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rPr>
            <a:t>their</a:t>
          </a:r>
          <a:r>
            <a:rPr lang="fr-FR" sz="2000" b="0" kern="1200" dirty="0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rPr>
            <a:t> </a:t>
          </a:r>
          <a:r>
            <a:rPr lang="fr-FR" sz="2000" b="0" kern="1200" dirty="0" err="1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rPr>
            <a:t>physical</a:t>
          </a:r>
          <a:r>
            <a:rPr lang="fr-FR" sz="2000" b="0" kern="1200" dirty="0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rPr>
            <a:t> </a:t>
          </a:r>
          <a:r>
            <a:rPr lang="fr-FR" sz="2000" b="0" kern="1200" dirty="0">
              <a:solidFill>
                <a:prstClr val="black"/>
              </a:solidFill>
              <a:latin typeface="Palatino Linotype" panose="02040502050505030304" pitchFamily="18" charset="0"/>
              <a:ea typeface="+mn-ea"/>
              <a:cs typeface="+mn-cs"/>
            </a:rPr>
            <a:t>and </a:t>
          </a:r>
          <a:r>
            <a:rPr lang="fr-FR" sz="2000" b="0" kern="1200" dirty="0" err="1">
              <a:solidFill>
                <a:prstClr val="black"/>
              </a:solidFill>
              <a:latin typeface="Palatino Linotype" panose="02040502050505030304" pitchFamily="18" charset="0"/>
              <a:ea typeface="+mn-ea"/>
              <a:cs typeface="+mn-cs"/>
            </a:rPr>
            <a:t>mechanical</a:t>
          </a:r>
          <a:r>
            <a:rPr lang="fr-FR" sz="2000" b="0" kern="1200" dirty="0">
              <a:solidFill>
                <a:prstClr val="black"/>
              </a:solidFill>
              <a:latin typeface="Palatino Linotype" panose="02040502050505030304" pitchFamily="18" charset="0"/>
              <a:ea typeface="+mn-ea"/>
              <a:cs typeface="+mn-cs"/>
            </a:rPr>
            <a:t> </a:t>
          </a:r>
          <a:r>
            <a:rPr lang="fr-FR" sz="2000" b="0" kern="1200" dirty="0" err="1">
              <a:solidFill>
                <a:prstClr val="black"/>
              </a:solidFill>
              <a:latin typeface="Palatino Linotype" panose="02040502050505030304" pitchFamily="18" charset="0"/>
              <a:ea typeface="+mn-ea"/>
              <a:cs typeface="+mn-cs"/>
            </a:rPr>
            <a:t>properties</a:t>
          </a:r>
          <a:endParaRPr lang="fr-FR" sz="2000" b="0" kern="1200" dirty="0">
            <a:solidFill>
              <a:prstClr val="black"/>
            </a:solidFill>
            <a:latin typeface="Palatino Linotype" panose="02040502050505030304" pitchFamily="18" charset="0"/>
            <a:ea typeface="+mn-ea"/>
            <a:cs typeface="+mn-cs"/>
          </a:endParaRPr>
        </a:p>
      </dsp:txBody>
      <dsp:txXfrm rot="-10800000">
        <a:off x="1291719" y="3547845"/>
        <a:ext cx="7344791" cy="823578"/>
      </dsp:txXfrm>
    </dsp:sp>
    <dsp:sp modelId="{B428F56E-0359-4DEE-B2C1-7400F801506A}">
      <dsp:nvSpPr>
        <dsp:cNvPr id="0" name=""/>
        <dsp:cNvSpPr/>
      </dsp:nvSpPr>
      <dsp:spPr>
        <a:xfrm>
          <a:off x="864096" y="3630152"/>
          <a:ext cx="297918" cy="3204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9CBF5-01BA-42A5-BB2D-1349F727E1E9}">
      <dsp:nvSpPr>
        <dsp:cNvPr id="0" name=""/>
        <dsp:cNvSpPr/>
      </dsp:nvSpPr>
      <dsp:spPr>
        <a:xfrm rot="10800000" flipV="1">
          <a:off x="2362771" y="2612215"/>
          <a:ext cx="6656195" cy="596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481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0000"/>
              </a:solidFill>
            </a:rPr>
            <a:t>Traditional stabilization (cement or lime) has a strong impact on global warming and also increase the material costs</a:t>
          </a:r>
          <a:endParaRPr lang="fr-FR" sz="2000" kern="1200" dirty="0">
            <a:solidFill>
              <a:srgbClr val="FF0000"/>
            </a:solidFill>
          </a:endParaRPr>
        </a:p>
      </dsp:txBody>
      <dsp:txXfrm rot="-10800000">
        <a:off x="2362771" y="2612215"/>
        <a:ext cx="6656195" cy="596610"/>
      </dsp:txXfrm>
    </dsp:sp>
    <dsp:sp modelId="{624F47AC-63D2-4204-86D5-79A99BB2FFE6}">
      <dsp:nvSpPr>
        <dsp:cNvPr id="0" name=""/>
        <dsp:cNvSpPr/>
      </dsp:nvSpPr>
      <dsp:spPr>
        <a:xfrm>
          <a:off x="4076482" y="1470078"/>
          <a:ext cx="456973" cy="4586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A919E-316F-43DB-AA9B-08C4586EBFE7}">
      <dsp:nvSpPr>
        <dsp:cNvPr id="0" name=""/>
        <dsp:cNvSpPr/>
      </dsp:nvSpPr>
      <dsp:spPr>
        <a:xfrm>
          <a:off x="7830518" y="1430365"/>
          <a:ext cx="1820672" cy="3885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6173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500" kern="1200" dirty="0"/>
        </a:p>
      </dsp:txBody>
      <dsp:txXfrm>
        <a:off x="7830518" y="1430365"/>
        <a:ext cx="1820672" cy="3885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83D86-DCA0-43BA-9CC4-4821EC88BFFC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0AEEB-9472-4516-9EA7-54C92A367B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403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674DD-76B1-4CD4-8481-51996897A432}" type="datetime1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73A1-453D-48AB-B492-3EFD989EF5E1}" type="datetime1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37A4F-4263-48BE-B420-7973D7D246E2}" type="datetime1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471F-EF43-40B1-91E9-8FC4949926D9}" type="datetime1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7671-41C5-4351-93D4-CE3524420768}" type="datetime1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6A90E-4C7E-41B0-84FF-F509B05FCB3C}" type="datetime1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EF17-55A2-40EA-ACB6-4745AAC8B9F4}" type="datetime1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BA07-7FC7-4A7B-B66F-10A972327AA9}" type="datetime1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B42E-4347-475C-A650-CE61B859E1DE}" type="datetime1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F8450-7595-4394-B3C1-8928276ED97F}" type="datetime1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7463-C18E-4E83-8491-A637EE168C2A}" type="datetime1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DC741-5F0B-4AAE-894B-2441C958D8CD}" type="datetime1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04800" y="1295400"/>
            <a:ext cx="8659688" cy="3276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Enhancing Compressed Earth Block: Effect of banana trunk fiber and powder on mechanical properties</a:t>
            </a:r>
            <a:endParaRPr lang="en-US" sz="2600" b="1" dirty="0">
              <a:solidFill>
                <a:schemeClr val="bg1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04800" y="4953000"/>
            <a:ext cx="6067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Athanas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Konin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>
              <a:spcBef>
                <a:spcPct val="20000"/>
              </a:spcBef>
            </a:pP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Laboratory of Civil Engineering, </a:t>
            </a:r>
          </a:p>
          <a:p>
            <a:pPr>
              <a:spcBef>
                <a:spcPct val="20000"/>
              </a:spcBef>
            </a:pP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Felix Houphouët-Boigny National Polytechnic Institute, BP 1093 Yamoussoukro, Côte d’Ivoire (Ivory Coast)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C11C4-E53A-5654-3E9B-585926905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110112CE-00C3-EF06-D4F9-F8B3171EBEA4}"/>
              </a:ext>
            </a:extLst>
          </p:cNvPr>
          <p:cNvSpPr txBox="1">
            <a:spLocks/>
          </p:cNvSpPr>
          <p:nvPr/>
        </p:nvSpPr>
        <p:spPr>
          <a:xfrm>
            <a:off x="228600" y="304800"/>
            <a:ext cx="6553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400" b="1" dirty="0">
                <a:latin typeface="Cambria" pitchFamily="18" charset="0"/>
              </a:rPr>
              <a:t>3. Results and Discussion</a:t>
            </a:r>
          </a:p>
          <a:p>
            <a:pPr marL="342900" indent="-342900">
              <a:spcBef>
                <a:spcPct val="20000"/>
              </a:spcBef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3.3. Effect of CEB reinforcement type</a:t>
            </a:r>
          </a:p>
          <a:p>
            <a:pPr marL="342900" lvl="0" indent="-342900">
              <a:spcBef>
                <a:spcPct val="20000"/>
              </a:spcBef>
            </a:pPr>
            <a:endParaRPr lang="en-US" sz="2400" b="1" dirty="0">
              <a:latin typeface="Cambria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E9C1341-F947-A58B-AE03-D947F774F1A7}"/>
              </a:ext>
            </a:extLst>
          </p:cNvPr>
          <p:cNvSpPr txBox="1">
            <a:spLocks/>
          </p:cNvSpPr>
          <p:nvPr/>
        </p:nvSpPr>
        <p:spPr>
          <a:xfrm>
            <a:off x="457200" y="17526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lang="en-US" sz="3200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AC7569D-C9B5-EF54-0CD7-960CB9952D7A}"/>
              </a:ext>
            </a:extLst>
          </p:cNvPr>
          <p:cNvSpPr txBox="1"/>
          <p:nvPr/>
        </p:nvSpPr>
        <p:spPr>
          <a:xfrm>
            <a:off x="179512" y="645333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092EBD2-8ED1-4A28-8A24-E27C70BFB3F3}" type="slidenum">
              <a:rPr lang="fr-FR" sz="1400" smtClean="0"/>
              <a:t>10</a:t>
            </a:fld>
            <a:endParaRPr lang="fr-FR" sz="14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322C5C6-C558-1FC3-01B2-8619C4C81A51}"/>
              </a:ext>
            </a:extLst>
          </p:cNvPr>
          <p:cNvSpPr txBox="1"/>
          <p:nvPr/>
        </p:nvSpPr>
        <p:spPr>
          <a:xfrm>
            <a:off x="62285" y="1544911"/>
            <a:ext cx="29975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fr-FR" sz="2000" b="1" i="1" dirty="0" err="1">
                <a:solidFill>
                  <a:schemeClr val="tx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FormataOTF-Bold"/>
              </a:rPr>
              <a:t>Effect</a:t>
            </a:r>
            <a:r>
              <a:rPr lang="fr-FR" sz="2000" b="1" i="1" dirty="0">
                <a:solidFill>
                  <a:schemeClr val="tx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FormataOTF-Bold"/>
              </a:rPr>
              <a:t> of Banana </a:t>
            </a:r>
            <a:r>
              <a:rPr lang="fr-FR" sz="2000" b="1" i="1" dirty="0" err="1">
                <a:solidFill>
                  <a:schemeClr val="tx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FormataOTF-Bold"/>
              </a:rPr>
              <a:t>fibers</a:t>
            </a:r>
            <a:endParaRPr lang="fr-FR" sz="2000" i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1BF1FA8-56DB-6A3D-C0C4-AEED0AB40D9D}"/>
              </a:ext>
            </a:extLst>
          </p:cNvPr>
          <p:cNvSpPr txBox="1"/>
          <p:nvPr/>
        </p:nvSpPr>
        <p:spPr>
          <a:xfrm>
            <a:off x="611561" y="2060848"/>
            <a:ext cx="8496944" cy="1449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Banana fibers help to limit </a:t>
            </a:r>
            <a:r>
              <a:rPr lang="en-US" sz="1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craks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caused by drying shrinkage and improve the ductility of the compressed earth blocks (CEB).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Banana fibers in CEBs lead to an increase in compressive strength and water absorption.</a:t>
            </a:r>
            <a:endParaRPr lang="fr-FR" sz="18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EA78BF3-8FDC-C123-4D15-678D1B3470A4}"/>
              </a:ext>
            </a:extLst>
          </p:cNvPr>
          <p:cNvSpPr txBox="1"/>
          <p:nvPr/>
        </p:nvSpPr>
        <p:spPr>
          <a:xfrm>
            <a:off x="62284" y="3911579"/>
            <a:ext cx="35016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fr-FR" sz="2000" b="1" i="1" dirty="0" err="1">
                <a:solidFill>
                  <a:schemeClr val="tx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FormataOTF-Bold"/>
              </a:rPr>
              <a:t>Effect</a:t>
            </a:r>
            <a:r>
              <a:rPr lang="fr-FR" sz="2000" b="1" i="1" dirty="0">
                <a:solidFill>
                  <a:schemeClr val="tx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FormataOTF-Bold"/>
              </a:rPr>
              <a:t> of Banana </a:t>
            </a:r>
            <a:r>
              <a:rPr lang="fr-FR" sz="2000" b="1" i="1" dirty="0" err="1">
                <a:solidFill>
                  <a:schemeClr val="tx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FormataOTF-Bold"/>
              </a:rPr>
              <a:t>powder</a:t>
            </a:r>
            <a:endParaRPr lang="fr-FR" sz="2000" i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2402AA1-ABE6-49F9-D069-359F2DA98B14}"/>
              </a:ext>
            </a:extLst>
          </p:cNvPr>
          <p:cNvSpPr txBox="1"/>
          <p:nvPr/>
        </p:nvSpPr>
        <p:spPr>
          <a:xfrm>
            <a:off x="611560" y="4427516"/>
            <a:ext cx="8496944" cy="1449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Banana powder as cement replacement helps to increase CEBs compressive strength (banana powder has a higher specific area than OPC)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Banana powder leads an increase in dry density and water absorption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73572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1E340-8743-EE6E-1FED-090D2E7E7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5EC922BD-5298-AF83-7FD8-957C0C2CC086}"/>
              </a:ext>
            </a:extLst>
          </p:cNvPr>
          <p:cNvSpPr txBox="1">
            <a:spLocks/>
          </p:cNvSpPr>
          <p:nvPr/>
        </p:nvSpPr>
        <p:spPr>
          <a:xfrm>
            <a:off x="228600" y="304800"/>
            <a:ext cx="6553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400" b="1" dirty="0">
                <a:latin typeface="Cambria" pitchFamily="18" charset="0"/>
              </a:rPr>
              <a:t>4. Conclusion</a:t>
            </a:r>
          </a:p>
          <a:p>
            <a:pPr marL="342900" lvl="0" indent="-342900">
              <a:spcBef>
                <a:spcPct val="20000"/>
              </a:spcBef>
            </a:pPr>
            <a:endParaRPr lang="en-US" sz="2400" b="1" dirty="0">
              <a:latin typeface="Cambria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B950572-1E33-2FC2-27A5-7F574D2A8235}"/>
              </a:ext>
            </a:extLst>
          </p:cNvPr>
          <p:cNvSpPr txBox="1"/>
          <p:nvPr/>
        </p:nvSpPr>
        <p:spPr>
          <a:xfrm>
            <a:off x="179512" y="645333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092EBD2-8ED1-4A28-8A24-E27C70BFB3F3}" type="slidenum">
              <a:rPr lang="fr-FR" sz="1400" smtClean="0"/>
              <a:t>11</a:t>
            </a:fld>
            <a:endParaRPr lang="fr-FR" sz="14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94394B8-78BF-93BA-5F6A-C40680B5785C}"/>
              </a:ext>
            </a:extLst>
          </p:cNvPr>
          <p:cNvSpPr txBox="1"/>
          <p:nvPr/>
        </p:nvSpPr>
        <p:spPr>
          <a:xfrm>
            <a:off x="-10045" y="1557068"/>
            <a:ext cx="9118550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Cement stabilization, despite providing the highest mechanical strength with a factor of 7, comes with a substantial environmental cost due to high production energy and carbon footprint </a:t>
            </a:r>
            <a:r>
              <a:rPr lang="en-US" b="1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(Miller et al.,2021).</a:t>
            </a:r>
            <a:endParaRPr lang="fr-FR" b="1" i="1" dirty="0">
              <a:latin typeface="+mj-lt"/>
              <a:ea typeface="Times New Roman" panose="02020603050405020304" pitchFamily="18" charset="0"/>
              <a:cs typeface="FormataOTF-Bold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7233B82-E28D-8B63-62C3-DAA1C56A1B85}"/>
              </a:ext>
            </a:extLst>
          </p:cNvPr>
          <p:cNvSpPr txBox="1"/>
          <p:nvPr/>
        </p:nvSpPr>
        <p:spPr>
          <a:xfrm>
            <a:off x="-17197" y="2996952"/>
            <a:ext cx="9125702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+mj-lt"/>
                <a:ea typeface="Times New Roman" panose="02020603050405020304" pitchFamily="18" charset="0"/>
              </a:rPr>
              <a:t>while banana fibers and powder as a natural reinforcement resulted in a moderate reduction in internal cohesion (decreasing in compressive strength about 58% compared to cement-stabilized CEBs), the inclusion of fibers significantly improved the compressive strength of the block (increasing in strength by a factor of 3.26 compared to </a:t>
            </a:r>
            <a:r>
              <a:rPr lang="en-US" dirty="0" err="1">
                <a:latin typeface="+mj-lt"/>
                <a:ea typeface="Times New Roman" panose="02020603050405020304" pitchFamily="18" charset="0"/>
              </a:rPr>
              <a:t>unstabilized</a:t>
            </a:r>
            <a:r>
              <a:rPr lang="en-US" dirty="0">
                <a:latin typeface="+mj-lt"/>
                <a:ea typeface="Times New Roman" panose="02020603050405020304" pitchFamily="18" charset="0"/>
              </a:rPr>
              <a:t> CEBs) </a:t>
            </a:r>
            <a:r>
              <a:rPr lang="en-US" b="1" dirty="0">
                <a:latin typeface="+mj-lt"/>
                <a:ea typeface="Times New Roman" panose="02020603050405020304" pitchFamily="18" charset="0"/>
              </a:rPr>
              <a:t>(Mostafa and Uddin, 2015)</a:t>
            </a:r>
            <a:r>
              <a:rPr lang="en-US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b="1" dirty="0">
                <a:latin typeface="+mj-lt"/>
                <a:ea typeface="Times New Roman" panose="02020603050405020304" pitchFamily="18" charset="0"/>
              </a:rPr>
              <a:t>(</a:t>
            </a:r>
            <a:r>
              <a:rPr lang="en-US" b="1" dirty="0" err="1">
                <a:latin typeface="+mj-lt"/>
                <a:ea typeface="Times New Roman" panose="02020603050405020304" pitchFamily="18" charset="0"/>
              </a:rPr>
              <a:t>Lakhiar</a:t>
            </a:r>
            <a:r>
              <a:rPr lang="en-US" b="1" dirty="0">
                <a:latin typeface="+mj-lt"/>
                <a:ea typeface="Times New Roman" panose="02020603050405020304" pitchFamily="18" charset="0"/>
              </a:rPr>
              <a:t> et al., 2021).</a:t>
            </a:r>
            <a:endParaRPr lang="fr-FR" b="1" dirty="0">
              <a:latin typeface="+mj-lt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FC19962-9951-3617-3EFB-A1C5AF94CAB7}"/>
              </a:ext>
            </a:extLst>
          </p:cNvPr>
          <p:cNvSpPr txBox="1"/>
          <p:nvPr/>
        </p:nvSpPr>
        <p:spPr>
          <a:xfrm>
            <a:off x="0" y="5229200"/>
            <a:ext cx="9144000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Thus, banana fibers and powder offer sustainable alternatives, due to improvements in the mechanical properties of CEB performance while minimizing environmental impact</a:t>
            </a:r>
          </a:p>
        </p:txBody>
      </p:sp>
    </p:spTree>
    <p:extLst>
      <p:ext uri="{BB962C8B-B14F-4D97-AF65-F5344CB8AC3E}">
        <p14:creationId xmlns:p14="http://schemas.microsoft.com/office/powerpoint/2010/main" val="3530986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3E2D6-4541-578D-E4E7-E5BDA2966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8CD8AC8-4430-EE10-E95D-EE7A5F0C455C}"/>
              </a:ext>
            </a:extLst>
          </p:cNvPr>
          <p:cNvSpPr txBox="1"/>
          <p:nvPr/>
        </p:nvSpPr>
        <p:spPr>
          <a:xfrm>
            <a:off x="179512" y="645333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092EBD2-8ED1-4A28-8A24-E27C70BFB3F3}" type="slidenum">
              <a:rPr lang="fr-FR" sz="1400" smtClean="0"/>
              <a:t>12</a:t>
            </a:fld>
            <a:endParaRPr lang="fr-FR" sz="1400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795CF068-FE4F-8C15-88A0-D9FB53DBB096}"/>
              </a:ext>
            </a:extLst>
          </p:cNvPr>
          <p:cNvGrpSpPr/>
          <p:nvPr/>
        </p:nvGrpSpPr>
        <p:grpSpPr>
          <a:xfrm>
            <a:off x="251520" y="1916832"/>
            <a:ext cx="8579472" cy="3644336"/>
            <a:chOff x="251520" y="1916832"/>
            <a:chExt cx="8579472" cy="364433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8E42069-A073-E115-F37B-D035D4038C9F}"/>
                </a:ext>
              </a:extLst>
            </p:cNvPr>
            <p:cNvSpPr/>
            <p:nvPr/>
          </p:nvSpPr>
          <p:spPr>
            <a:xfrm>
              <a:off x="251520" y="1916832"/>
              <a:ext cx="8414548" cy="92333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91333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Thank you for your attention</a:t>
              </a:r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42B26450-3E60-10A7-B5F7-4D0C3911A131}"/>
                </a:ext>
              </a:extLst>
            </p:cNvPr>
            <p:cNvGrpSpPr/>
            <p:nvPr/>
          </p:nvGrpSpPr>
          <p:grpSpPr>
            <a:xfrm>
              <a:off x="251520" y="3746749"/>
              <a:ext cx="8579472" cy="1814419"/>
              <a:chOff x="251520" y="3746749"/>
              <a:chExt cx="8579472" cy="1814419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F54E835A-23A1-7E41-BBA4-11A77879E0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1520" y="3746749"/>
                <a:ext cx="2530848" cy="1800000"/>
              </a:xfrm>
              <a:prstGeom prst="rect">
                <a:avLst/>
              </a:prstGeom>
            </p:spPr>
          </p:pic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068B15BE-4B15-1091-470F-3FB56DAC0A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75856" y="3756362"/>
                <a:ext cx="2530848" cy="1800000"/>
              </a:xfrm>
              <a:prstGeom prst="rect">
                <a:avLst/>
              </a:prstGeom>
            </p:spPr>
          </p:pic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31383632-6362-AD23-15FC-AAD135E9F8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00192" y="3751555"/>
                <a:ext cx="2530800" cy="180961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97233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228600" y="304800"/>
            <a:ext cx="6553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400" b="1" dirty="0">
                <a:latin typeface="Cambria" pitchFamily="18" charset="0"/>
              </a:rPr>
              <a:t>Presentation Plan</a:t>
            </a:r>
          </a:p>
          <a:p>
            <a:pPr marL="342900" lvl="0" indent="-342900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57200" y="17526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lvl="0" indent="-514350">
              <a:spcBef>
                <a:spcPct val="20000"/>
              </a:spcBef>
              <a:buAutoNum type="arabicPeriod"/>
            </a:pPr>
            <a:r>
              <a:rPr lang="en-US" sz="3200" dirty="0">
                <a:latin typeface="Cambria" pitchFamily="18" charset="0"/>
              </a:rPr>
              <a:t>Introduction</a:t>
            </a:r>
          </a:p>
          <a:p>
            <a:pPr marL="514350" lvl="0" indent="-514350">
              <a:spcBef>
                <a:spcPct val="20000"/>
              </a:spcBef>
              <a:buAutoNum type="arabicPeriod"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Materials and Methods</a:t>
            </a:r>
          </a:p>
          <a:p>
            <a:pPr marL="514350" lvl="0" indent="-514350">
              <a:spcBef>
                <a:spcPct val="20000"/>
              </a:spcBef>
              <a:buAutoNum type="arabicPeriod"/>
            </a:pPr>
            <a:r>
              <a:rPr lang="en-US" sz="3200" dirty="0">
                <a:latin typeface="Cambria" pitchFamily="18" charset="0"/>
              </a:rPr>
              <a:t>Results and Discussion</a:t>
            </a:r>
          </a:p>
          <a:p>
            <a:pPr marL="514350" lvl="0" indent="-514350">
              <a:spcBef>
                <a:spcPct val="20000"/>
              </a:spcBef>
              <a:buAutoNum type="arabicPeriod"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Conclusion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27BD057-3329-BC14-8A72-AC60805FD37F}"/>
              </a:ext>
            </a:extLst>
          </p:cNvPr>
          <p:cNvSpPr txBox="1"/>
          <p:nvPr/>
        </p:nvSpPr>
        <p:spPr>
          <a:xfrm>
            <a:off x="179512" y="6453336"/>
            <a:ext cx="277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092EBD2-8ED1-4A28-8A24-E27C70BFB3F3}" type="slidenum">
              <a:rPr lang="fr-FR" sz="1400" smtClean="0"/>
              <a:t>2</a:t>
            </a:fld>
            <a:endParaRPr lang="fr-FR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14415-FC39-988A-F442-79D7FC439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66EEB733-09CA-27ED-1523-0F07905528CE}"/>
              </a:ext>
            </a:extLst>
          </p:cNvPr>
          <p:cNvSpPr txBox="1">
            <a:spLocks/>
          </p:cNvSpPr>
          <p:nvPr/>
        </p:nvSpPr>
        <p:spPr>
          <a:xfrm>
            <a:off x="228600" y="304800"/>
            <a:ext cx="6553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400" b="1" dirty="0">
                <a:latin typeface="Cambria" pitchFamily="18" charset="0"/>
              </a:rPr>
              <a:t>1. Introduction</a:t>
            </a:r>
          </a:p>
          <a:p>
            <a:pPr marL="342900" lvl="0" indent="-342900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3788492-6761-2E9B-60A2-C11127ED88F5}"/>
              </a:ext>
            </a:extLst>
          </p:cNvPr>
          <p:cNvSpPr txBox="1">
            <a:spLocks/>
          </p:cNvSpPr>
          <p:nvPr/>
        </p:nvSpPr>
        <p:spPr>
          <a:xfrm>
            <a:off x="457200" y="17526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lang="en-US" sz="3200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8495FC3E-0A9B-6703-32FF-8C2DAC6000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3278853"/>
              </p:ext>
            </p:extLst>
          </p:nvPr>
        </p:nvGraphicFramePr>
        <p:xfrm>
          <a:off x="35496" y="1134533"/>
          <a:ext cx="904678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à coins arrondis 3">
            <a:extLst>
              <a:ext uri="{FF2B5EF4-FFF2-40B4-BE49-F238E27FC236}">
                <a16:creationId xmlns:a16="http://schemas.microsoft.com/office/drawing/2014/main" id="{19DE5135-C492-C5BC-078D-C26C4F0FB198}"/>
              </a:ext>
            </a:extLst>
          </p:cNvPr>
          <p:cNvSpPr/>
          <p:nvPr/>
        </p:nvSpPr>
        <p:spPr>
          <a:xfrm>
            <a:off x="7382063" y="1648847"/>
            <a:ext cx="754063" cy="3587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I</a:t>
            </a:r>
          </a:p>
        </p:txBody>
      </p:sp>
      <p:sp>
        <p:nvSpPr>
          <p:cNvPr id="5" name="Rectangle à coins arrondis 3">
            <a:extLst>
              <a:ext uri="{FF2B5EF4-FFF2-40B4-BE49-F238E27FC236}">
                <a16:creationId xmlns:a16="http://schemas.microsoft.com/office/drawing/2014/main" id="{22502D91-7721-92EC-6C74-BABF3FC9A037}"/>
              </a:ext>
            </a:extLst>
          </p:cNvPr>
          <p:cNvSpPr/>
          <p:nvPr/>
        </p:nvSpPr>
        <p:spPr>
          <a:xfrm>
            <a:off x="8023413" y="1834584"/>
            <a:ext cx="752475" cy="3587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III</a:t>
            </a:r>
          </a:p>
        </p:txBody>
      </p:sp>
      <p:sp>
        <p:nvSpPr>
          <p:cNvPr id="6" name="Rectangle à coins arrondis 3">
            <a:extLst>
              <a:ext uri="{FF2B5EF4-FFF2-40B4-BE49-F238E27FC236}">
                <a16:creationId xmlns:a16="http://schemas.microsoft.com/office/drawing/2014/main" id="{F5B028B1-E1ED-FBBF-3949-AE5774125B62}"/>
              </a:ext>
            </a:extLst>
          </p:cNvPr>
          <p:cNvSpPr/>
          <p:nvPr/>
        </p:nvSpPr>
        <p:spPr>
          <a:xfrm>
            <a:off x="8310751" y="2147322"/>
            <a:ext cx="752475" cy="3587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III</a:t>
            </a:r>
          </a:p>
        </p:txBody>
      </p:sp>
      <p:sp>
        <p:nvSpPr>
          <p:cNvPr id="7" name="ZoneTexte 30">
            <a:extLst>
              <a:ext uri="{FF2B5EF4-FFF2-40B4-BE49-F238E27FC236}">
                <a16:creationId xmlns:a16="http://schemas.microsoft.com/office/drawing/2014/main" id="{F8F2DD92-34ED-6E39-DD25-A4FA0BBF683B}"/>
              </a:ext>
            </a:extLst>
          </p:cNvPr>
          <p:cNvSpPr txBox="1">
            <a:spLocks noChangeArrowheads="1"/>
          </p:cNvSpPr>
          <p:nvPr/>
        </p:nvSpPr>
        <p:spPr bwMode="auto">
          <a:xfrm rot="-1175686">
            <a:off x="3027436" y="2045949"/>
            <a:ext cx="2432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b="1" i="1" dirty="0"/>
              <a:t>Bailly et al.,2024</a:t>
            </a:r>
          </a:p>
        </p:txBody>
      </p:sp>
      <p:sp>
        <p:nvSpPr>
          <p:cNvPr id="8" name="ZoneTexte 32">
            <a:extLst>
              <a:ext uri="{FF2B5EF4-FFF2-40B4-BE49-F238E27FC236}">
                <a16:creationId xmlns:a16="http://schemas.microsoft.com/office/drawing/2014/main" id="{541E4C87-95CA-5E5D-4E62-3324B5C845FB}"/>
              </a:ext>
            </a:extLst>
          </p:cNvPr>
          <p:cNvSpPr txBox="1">
            <a:spLocks noChangeArrowheads="1"/>
          </p:cNvSpPr>
          <p:nvPr/>
        </p:nvSpPr>
        <p:spPr bwMode="auto">
          <a:xfrm rot="19275684">
            <a:off x="1106764" y="3424180"/>
            <a:ext cx="1782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b="1" i="1" dirty="0"/>
              <a:t>Tang et al.,2022</a:t>
            </a:r>
          </a:p>
        </p:txBody>
      </p:sp>
      <p:sp>
        <p:nvSpPr>
          <p:cNvPr id="11" name="ZoneTexte 34">
            <a:extLst>
              <a:ext uri="{FF2B5EF4-FFF2-40B4-BE49-F238E27FC236}">
                <a16:creationId xmlns:a16="http://schemas.microsoft.com/office/drawing/2014/main" id="{B0C43014-30C6-0779-C16A-58440139232C}"/>
              </a:ext>
            </a:extLst>
          </p:cNvPr>
          <p:cNvSpPr txBox="1">
            <a:spLocks noChangeArrowheads="1"/>
          </p:cNvSpPr>
          <p:nvPr/>
        </p:nvSpPr>
        <p:spPr bwMode="auto">
          <a:xfrm rot="18197105">
            <a:off x="-480043" y="4704903"/>
            <a:ext cx="2125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b="1" i="1" dirty="0"/>
              <a:t>Minke,2000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CC10945-FA39-2624-0F18-2605BFBE05A0}"/>
              </a:ext>
            </a:extLst>
          </p:cNvPr>
          <p:cNvSpPr txBox="1"/>
          <p:nvPr/>
        </p:nvSpPr>
        <p:spPr>
          <a:xfrm>
            <a:off x="4572001" y="2557317"/>
            <a:ext cx="45365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dirty="0" err="1">
                <a:solidFill>
                  <a:srgbClr val="00B050"/>
                </a:solidFill>
                <a:latin typeface="+mj-lt"/>
              </a:rPr>
              <a:t>Therefore</a:t>
            </a:r>
            <a:r>
              <a:rPr lang="fr-FR" sz="2000" dirty="0">
                <a:solidFill>
                  <a:srgbClr val="00B050"/>
                </a:solidFill>
                <a:latin typeface="+mj-lt"/>
              </a:rPr>
              <a:t>, </a:t>
            </a:r>
            <a:r>
              <a:rPr lang="fr-FR" sz="2000" dirty="0" err="1">
                <a:solidFill>
                  <a:srgbClr val="00B050"/>
                </a:solidFill>
                <a:latin typeface="+mj-lt"/>
              </a:rPr>
              <a:t>scientists</a:t>
            </a:r>
            <a:r>
              <a:rPr lang="fr-FR" sz="2000" dirty="0">
                <a:solidFill>
                  <a:srgbClr val="00B050"/>
                </a:solidFill>
                <a:latin typeface="+mj-lt"/>
              </a:rPr>
              <a:t> are </a:t>
            </a:r>
            <a:r>
              <a:rPr lang="fr-FR" sz="2000" dirty="0" err="1">
                <a:solidFill>
                  <a:srgbClr val="00B050"/>
                </a:solidFill>
                <a:latin typeface="+mj-lt"/>
              </a:rPr>
              <a:t>looking</a:t>
            </a:r>
            <a:r>
              <a:rPr lang="fr-FR" sz="2000" dirty="0">
                <a:solidFill>
                  <a:srgbClr val="00B050"/>
                </a:solidFill>
                <a:latin typeface="+mj-lt"/>
              </a:rPr>
              <a:t> for partial or total  replacement of cement in CEB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3316022-B795-F11D-CFD4-9E590DC0B676}"/>
              </a:ext>
            </a:extLst>
          </p:cNvPr>
          <p:cNvSpPr txBox="1"/>
          <p:nvPr/>
        </p:nvSpPr>
        <p:spPr>
          <a:xfrm>
            <a:off x="179512" y="6453336"/>
            <a:ext cx="277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092EBD2-8ED1-4A28-8A24-E27C70BFB3F3}" type="slidenum">
              <a:rPr lang="fr-FR" sz="1400" smtClean="0"/>
              <a:t>3</a:t>
            </a:fld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002113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416DE-4B93-9C35-1F67-1185CF374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5A916B50-1186-5D7F-E662-AAFBA65C3C55}"/>
              </a:ext>
            </a:extLst>
          </p:cNvPr>
          <p:cNvSpPr txBox="1">
            <a:spLocks/>
          </p:cNvSpPr>
          <p:nvPr/>
        </p:nvSpPr>
        <p:spPr>
          <a:xfrm>
            <a:off x="228600" y="304800"/>
            <a:ext cx="6553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400" b="1" dirty="0">
                <a:latin typeface="Cambria" pitchFamily="18" charset="0"/>
              </a:rPr>
              <a:t>1. Introduction</a:t>
            </a:r>
          </a:p>
          <a:p>
            <a:pPr marL="342900" lvl="0" indent="-342900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F4F854B-1304-4F6C-47DB-57190AED6C3B}"/>
              </a:ext>
            </a:extLst>
          </p:cNvPr>
          <p:cNvSpPr txBox="1">
            <a:spLocks/>
          </p:cNvSpPr>
          <p:nvPr/>
        </p:nvSpPr>
        <p:spPr>
          <a:xfrm>
            <a:off x="457200" y="17526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lang="en-US" sz="3200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C292F43-A377-6A24-E86D-8656CF4672C6}"/>
              </a:ext>
            </a:extLst>
          </p:cNvPr>
          <p:cNvSpPr txBox="1"/>
          <p:nvPr/>
        </p:nvSpPr>
        <p:spPr>
          <a:xfrm>
            <a:off x="-16371" y="4708543"/>
            <a:ext cx="87544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  <a:ea typeface="Nirmala UI" panose="020B0502040204020203" pitchFamily="34" charset="0"/>
                <a:cs typeface="Aldhabi" panose="01000000000000000000" pitchFamily="2" charset="-78"/>
              </a:rPr>
              <a:t>Evaluate the impact of  bio-based materials in achieving sustainable construction</a:t>
            </a:r>
            <a:endParaRPr lang="fr-FR" sz="2000" b="1" dirty="0">
              <a:solidFill>
                <a:srgbClr val="FF0000"/>
              </a:solidFill>
              <a:latin typeface="+mj-lt"/>
              <a:ea typeface="Nirmala UI" panose="020B0502040204020203" pitchFamily="34" charset="0"/>
              <a:cs typeface="Aldhabi" panose="01000000000000000000" pitchFamily="2" charset="-78"/>
            </a:endParaRPr>
          </a:p>
        </p:txBody>
      </p:sp>
      <p:sp>
        <p:nvSpPr>
          <p:cNvPr id="4" name="Flèche : droite rayée 3">
            <a:extLst>
              <a:ext uri="{FF2B5EF4-FFF2-40B4-BE49-F238E27FC236}">
                <a16:creationId xmlns:a16="http://schemas.microsoft.com/office/drawing/2014/main" id="{410DE244-FFF9-26F7-F40D-7DD8CEFE4A02}"/>
              </a:ext>
            </a:extLst>
          </p:cNvPr>
          <p:cNvSpPr/>
          <p:nvPr/>
        </p:nvSpPr>
        <p:spPr>
          <a:xfrm rot="10800000">
            <a:off x="8686800" y="4709801"/>
            <a:ext cx="370648" cy="417744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Flèche : droite rayée 4">
            <a:extLst>
              <a:ext uri="{FF2B5EF4-FFF2-40B4-BE49-F238E27FC236}">
                <a16:creationId xmlns:a16="http://schemas.microsoft.com/office/drawing/2014/main" id="{C8D09417-F747-A9E0-F1CF-DB6FC78759B1}"/>
              </a:ext>
            </a:extLst>
          </p:cNvPr>
          <p:cNvSpPr/>
          <p:nvPr/>
        </p:nvSpPr>
        <p:spPr>
          <a:xfrm rot="5400000">
            <a:off x="8500406" y="4006120"/>
            <a:ext cx="686194" cy="401025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F18E6779-89AD-9825-D1D7-320EE4425FAD}"/>
              </a:ext>
            </a:extLst>
          </p:cNvPr>
          <p:cNvGrpSpPr/>
          <p:nvPr/>
        </p:nvGrpSpPr>
        <p:grpSpPr>
          <a:xfrm>
            <a:off x="102683" y="1775283"/>
            <a:ext cx="8931210" cy="1653717"/>
            <a:chOff x="102683" y="1556792"/>
            <a:chExt cx="8931210" cy="1653717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8BA69735-ABE7-E482-F3E5-F91EAD02FE4E}"/>
                </a:ext>
              </a:extLst>
            </p:cNvPr>
            <p:cNvGrpSpPr/>
            <p:nvPr/>
          </p:nvGrpSpPr>
          <p:grpSpPr>
            <a:xfrm>
              <a:off x="102683" y="1967255"/>
              <a:ext cx="8931210" cy="1243254"/>
              <a:chOff x="96648" y="2489419"/>
              <a:chExt cx="8931210" cy="1243254"/>
            </a:xfrm>
          </p:grpSpPr>
          <p:sp>
            <p:nvSpPr>
              <p:cNvPr id="7" name="Forme libre : forme 6">
                <a:extLst>
                  <a:ext uri="{FF2B5EF4-FFF2-40B4-BE49-F238E27FC236}">
                    <a16:creationId xmlns:a16="http://schemas.microsoft.com/office/drawing/2014/main" id="{FDC446DA-84BF-67C3-B17A-5D62C3D1B81A}"/>
                  </a:ext>
                </a:extLst>
              </p:cNvPr>
              <p:cNvSpPr/>
              <p:nvPr/>
            </p:nvSpPr>
            <p:spPr>
              <a:xfrm>
                <a:off x="104072" y="2489419"/>
                <a:ext cx="2085630" cy="1087072"/>
              </a:xfrm>
              <a:custGeom>
                <a:avLst/>
                <a:gdLst>
                  <a:gd name="connsiteX0" fmla="*/ 0 w 2431469"/>
                  <a:gd name="connsiteY0" fmla="*/ 108707 h 1087072"/>
                  <a:gd name="connsiteX1" fmla="*/ 108707 w 2431469"/>
                  <a:gd name="connsiteY1" fmla="*/ 0 h 1087072"/>
                  <a:gd name="connsiteX2" fmla="*/ 2322762 w 2431469"/>
                  <a:gd name="connsiteY2" fmla="*/ 0 h 1087072"/>
                  <a:gd name="connsiteX3" fmla="*/ 2431469 w 2431469"/>
                  <a:gd name="connsiteY3" fmla="*/ 108707 h 1087072"/>
                  <a:gd name="connsiteX4" fmla="*/ 2431469 w 2431469"/>
                  <a:gd name="connsiteY4" fmla="*/ 978365 h 1087072"/>
                  <a:gd name="connsiteX5" fmla="*/ 2322762 w 2431469"/>
                  <a:gd name="connsiteY5" fmla="*/ 1087072 h 1087072"/>
                  <a:gd name="connsiteX6" fmla="*/ 108707 w 2431469"/>
                  <a:gd name="connsiteY6" fmla="*/ 1087072 h 1087072"/>
                  <a:gd name="connsiteX7" fmla="*/ 0 w 2431469"/>
                  <a:gd name="connsiteY7" fmla="*/ 978365 h 1087072"/>
                  <a:gd name="connsiteX8" fmla="*/ 0 w 2431469"/>
                  <a:gd name="connsiteY8" fmla="*/ 108707 h 1087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31469" h="1087072">
                    <a:moveTo>
                      <a:pt x="0" y="108707"/>
                    </a:moveTo>
                    <a:cubicBezTo>
                      <a:pt x="0" y="48670"/>
                      <a:pt x="48670" y="0"/>
                      <a:pt x="108707" y="0"/>
                    </a:cubicBezTo>
                    <a:lnTo>
                      <a:pt x="2322762" y="0"/>
                    </a:lnTo>
                    <a:cubicBezTo>
                      <a:pt x="2382799" y="0"/>
                      <a:pt x="2431469" y="48670"/>
                      <a:pt x="2431469" y="108707"/>
                    </a:cubicBezTo>
                    <a:lnTo>
                      <a:pt x="2431469" y="978365"/>
                    </a:lnTo>
                    <a:cubicBezTo>
                      <a:pt x="2431469" y="1038402"/>
                      <a:pt x="2382799" y="1087072"/>
                      <a:pt x="2322762" y="1087072"/>
                    </a:cubicBezTo>
                    <a:lnTo>
                      <a:pt x="108707" y="1087072"/>
                    </a:lnTo>
                    <a:cubicBezTo>
                      <a:pt x="48670" y="1087072"/>
                      <a:pt x="0" y="1038402"/>
                      <a:pt x="0" y="978365"/>
                    </a:cubicBezTo>
                    <a:lnTo>
                      <a:pt x="0" y="108707"/>
                    </a:lnTo>
                    <a:close/>
                  </a:path>
                </a:pathLst>
              </a:cu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6464" tIns="156464" rIns="156464" bIns="446885" numCol="1" spcCol="1270" anchor="t" anchorCtr="0">
                <a:noAutofit/>
              </a:bodyPr>
              <a:lstStyle/>
              <a:p>
                <a:pPr marL="0" lvl="0" indent="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000" b="0" kern="1200" dirty="0">
                    <a:latin typeface="+mj-lt"/>
                  </a:rPr>
                  <a:t>What is the reinforcement ? </a:t>
                </a:r>
                <a:endParaRPr lang="fr-FR" sz="2000" b="0" kern="1200" dirty="0">
                  <a:latin typeface="+mj-lt"/>
                </a:endParaRPr>
              </a:p>
            </p:txBody>
          </p:sp>
          <p:sp>
            <p:nvSpPr>
              <p:cNvPr id="8" name="Forme libre : forme 7">
                <a:extLst>
                  <a:ext uri="{FF2B5EF4-FFF2-40B4-BE49-F238E27FC236}">
                    <a16:creationId xmlns:a16="http://schemas.microsoft.com/office/drawing/2014/main" id="{EBB63D60-58C5-436C-FFB3-F84FDE2DE49A}"/>
                  </a:ext>
                </a:extLst>
              </p:cNvPr>
              <p:cNvSpPr/>
              <p:nvPr/>
            </p:nvSpPr>
            <p:spPr>
              <a:xfrm>
                <a:off x="96648" y="3667506"/>
                <a:ext cx="2124000" cy="65167"/>
              </a:xfrm>
              <a:custGeom>
                <a:avLst/>
                <a:gdLst>
                  <a:gd name="connsiteX0" fmla="*/ 0 w 2390255"/>
                  <a:gd name="connsiteY0" fmla="*/ 6517 h 65167"/>
                  <a:gd name="connsiteX1" fmla="*/ 6517 w 2390255"/>
                  <a:gd name="connsiteY1" fmla="*/ 0 h 65167"/>
                  <a:gd name="connsiteX2" fmla="*/ 2383738 w 2390255"/>
                  <a:gd name="connsiteY2" fmla="*/ 0 h 65167"/>
                  <a:gd name="connsiteX3" fmla="*/ 2390255 w 2390255"/>
                  <a:gd name="connsiteY3" fmla="*/ 6517 h 65167"/>
                  <a:gd name="connsiteX4" fmla="*/ 2390255 w 2390255"/>
                  <a:gd name="connsiteY4" fmla="*/ 58650 h 65167"/>
                  <a:gd name="connsiteX5" fmla="*/ 2383738 w 2390255"/>
                  <a:gd name="connsiteY5" fmla="*/ 65167 h 65167"/>
                  <a:gd name="connsiteX6" fmla="*/ 6517 w 2390255"/>
                  <a:gd name="connsiteY6" fmla="*/ 65167 h 65167"/>
                  <a:gd name="connsiteX7" fmla="*/ 0 w 2390255"/>
                  <a:gd name="connsiteY7" fmla="*/ 58650 h 65167"/>
                  <a:gd name="connsiteX8" fmla="*/ 0 w 2390255"/>
                  <a:gd name="connsiteY8" fmla="*/ 6517 h 65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90255" h="65167">
                    <a:moveTo>
                      <a:pt x="0" y="6517"/>
                    </a:moveTo>
                    <a:cubicBezTo>
                      <a:pt x="0" y="2918"/>
                      <a:pt x="2918" y="0"/>
                      <a:pt x="6517" y="0"/>
                    </a:cubicBezTo>
                    <a:lnTo>
                      <a:pt x="2383738" y="0"/>
                    </a:lnTo>
                    <a:cubicBezTo>
                      <a:pt x="2387337" y="0"/>
                      <a:pt x="2390255" y="2918"/>
                      <a:pt x="2390255" y="6517"/>
                    </a:cubicBezTo>
                    <a:lnTo>
                      <a:pt x="2390255" y="58650"/>
                    </a:lnTo>
                    <a:cubicBezTo>
                      <a:pt x="2390255" y="62249"/>
                      <a:pt x="2387337" y="65167"/>
                      <a:pt x="2383738" y="65167"/>
                    </a:cubicBezTo>
                    <a:lnTo>
                      <a:pt x="6517" y="65167"/>
                    </a:lnTo>
                    <a:cubicBezTo>
                      <a:pt x="2918" y="65167"/>
                      <a:pt x="0" y="62249"/>
                      <a:pt x="0" y="58650"/>
                    </a:cubicBezTo>
                    <a:lnTo>
                      <a:pt x="0" y="6517"/>
                    </a:lnTo>
                    <a:close/>
                  </a:path>
                </a:pathLst>
              </a:custGeom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35400" h="16350" prst="relaxedInset"/>
                <a:contourClr>
                  <a:schemeClr val="bg1"/>
                </a:contourClr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2597" tIns="172597" rIns="172597" bIns="172597" numCol="1" spcCol="1270" anchor="t" anchorCtr="0">
                <a:noAutofit/>
              </a:bodyPr>
              <a:lstStyle/>
              <a:p>
                <a:pPr marL="228600" lvl="1" indent="-228600" algn="l" defTabSz="1066800">
                  <a:lnSpc>
                    <a:spcPct val="15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fr-FR" sz="2000" kern="1200" dirty="0"/>
                  <a:t>Natural,</a:t>
                </a:r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fr-FR" sz="2000" kern="1200" dirty="0" err="1"/>
                  <a:t>Artificial</a:t>
                </a:r>
                <a:endParaRPr lang="fr-FR" sz="2000" kern="1200" dirty="0"/>
              </a:p>
            </p:txBody>
          </p:sp>
          <p:sp>
            <p:nvSpPr>
              <p:cNvPr id="11" name="Forme libre : forme 10">
                <a:extLst>
                  <a:ext uri="{FF2B5EF4-FFF2-40B4-BE49-F238E27FC236}">
                    <a16:creationId xmlns:a16="http://schemas.microsoft.com/office/drawing/2014/main" id="{6BC9BC7F-8702-9210-872B-CC0BF44641B8}"/>
                  </a:ext>
                </a:extLst>
              </p:cNvPr>
              <p:cNvSpPr/>
              <p:nvPr/>
            </p:nvSpPr>
            <p:spPr>
              <a:xfrm>
                <a:off x="2333717" y="2817990"/>
                <a:ext cx="569997" cy="450202"/>
              </a:xfrm>
              <a:custGeom>
                <a:avLst/>
                <a:gdLst>
                  <a:gd name="connsiteX0" fmla="*/ 0 w 569997"/>
                  <a:gd name="connsiteY0" fmla="*/ 90040 h 450202"/>
                  <a:gd name="connsiteX1" fmla="*/ 344896 w 569997"/>
                  <a:gd name="connsiteY1" fmla="*/ 90040 h 450202"/>
                  <a:gd name="connsiteX2" fmla="*/ 344896 w 569997"/>
                  <a:gd name="connsiteY2" fmla="*/ 0 h 450202"/>
                  <a:gd name="connsiteX3" fmla="*/ 569997 w 569997"/>
                  <a:gd name="connsiteY3" fmla="*/ 225101 h 450202"/>
                  <a:gd name="connsiteX4" fmla="*/ 344896 w 569997"/>
                  <a:gd name="connsiteY4" fmla="*/ 450202 h 450202"/>
                  <a:gd name="connsiteX5" fmla="*/ 344896 w 569997"/>
                  <a:gd name="connsiteY5" fmla="*/ 360162 h 450202"/>
                  <a:gd name="connsiteX6" fmla="*/ 0 w 569997"/>
                  <a:gd name="connsiteY6" fmla="*/ 360162 h 450202"/>
                  <a:gd name="connsiteX7" fmla="*/ 0 w 569997"/>
                  <a:gd name="connsiteY7" fmla="*/ 90040 h 450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9997" h="450202">
                    <a:moveTo>
                      <a:pt x="0" y="90040"/>
                    </a:moveTo>
                    <a:lnTo>
                      <a:pt x="344896" y="90040"/>
                    </a:lnTo>
                    <a:lnTo>
                      <a:pt x="344896" y="0"/>
                    </a:lnTo>
                    <a:lnTo>
                      <a:pt x="569997" y="225101"/>
                    </a:lnTo>
                    <a:lnTo>
                      <a:pt x="344896" y="450202"/>
                    </a:lnTo>
                    <a:lnTo>
                      <a:pt x="344896" y="360162"/>
                    </a:lnTo>
                    <a:lnTo>
                      <a:pt x="0" y="360162"/>
                    </a:lnTo>
                    <a:lnTo>
                      <a:pt x="0" y="90040"/>
                    </a:lnTo>
                    <a:close/>
                  </a:path>
                </a:pathLst>
              </a:custGeom>
              <a:scene3d>
                <a:camera prst="orthographicFront"/>
                <a:lightRig rig="threePt" dir="t">
                  <a:rot lat="0" lon="0" rev="7500000"/>
                </a:lightRig>
              </a:scene3d>
              <a:sp3d z="-70000" extrusionH="63500" prstMaterial="matte">
                <a:bevelT w="25400" h="6350" prst="relaxedInset"/>
                <a:contourClr>
                  <a:schemeClr val="bg1"/>
                </a:contourClr>
              </a:sp3d>
            </p:spPr>
            <p:style>
              <a:lnRef idx="0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90040" rIns="135061" bIns="90040" numCol="1" spcCol="1270" anchor="ctr" anchorCtr="0">
                <a:noAutofit/>
              </a:bodyPr>
              <a:lstStyle/>
              <a:p>
                <a:pPr marL="0" lvl="0" indent="0" algn="ctr" defTabSz="177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fr-FR" sz="400" kern="1200"/>
              </a:p>
            </p:txBody>
          </p:sp>
          <p:sp>
            <p:nvSpPr>
              <p:cNvPr id="12" name="Forme libre : forme 11">
                <a:extLst>
                  <a:ext uri="{FF2B5EF4-FFF2-40B4-BE49-F238E27FC236}">
                    <a16:creationId xmlns:a16="http://schemas.microsoft.com/office/drawing/2014/main" id="{79CE3698-9123-DDF4-30AD-DF9487E81137}"/>
                  </a:ext>
                </a:extLst>
              </p:cNvPr>
              <p:cNvSpPr/>
              <p:nvPr/>
            </p:nvSpPr>
            <p:spPr>
              <a:xfrm>
                <a:off x="3031343" y="2489419"/>
                <a:ext cx="2519737" cy="1087072"/>
              </a:xfrm>
              <a:custGeom>
                <a:avLst/>
                <a:gdLst>
                  <a:gd name="connsiteX0" fmla="*/ 0 w 1810018"/>
                  <a:gd name="connsiteY0" fmla="*/ 108707 h 1087072"/>
                  <a:gd name="connsiteX1" fmla="*/ 108707 w 1810018"/>
                  <a:gd name="connsiteY1" fmla="*/ 0 h 1087072"/>
                  <a:gd name="connsiteX2" fmla="*/ 1701311 w 1810018"/>
                  <a:gd name="connsiteY2" fmla="*/ 0 h 1087072"/>
                  <a:gd name="connsiteX3" fmla="*/ 1810018 w 1810018"/>
                  <a:gd name="connsiteY3" fmla="*/ 108707 h 1087072"/>
                  <a:gd name="connsiteX4" fmla="*/ 1810018 w 1810018"/>
                  <a:gd name="connsiteY4" fmla="*/ 978365 h 1087072"/>
                  <a:gd name="connsiteX5" fmla="*/ 1701311 w 1810018"/>
                  <a:gd name="connsiteY5" fmla="*/ 1087072 h 1087072"/>
                  <a:gd name="connsiteX6" fmla="*/ 108707 w 1810018"/>
                  <a:gd name="connsiteY6" fmla="*/ 1087072 h 1087072"/>
                  <a:gd name="connsiteX7" fmla="*/ 0 w 1810018"/>
                  <a:gd name="connsiteY7" fmla="*/ 978365 h 1087072"/>
                  <a:gd name="connsiteX8" fmla="*/ 0 w 1810018"/>
                  <a:gd name="connsiteY8" fmla="*/ 108707 h 1087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0018" h="1087072">
                    <a:moveTo>
                      <a:pt x="0" y="108707"/>
                    </a:moveTo>
                    <a:cubicBezTo>
                      <a:pt x="0" y="48670"/>
                      <a:pt x="48670" y="0"/>
                      <a:pt x="108707" y="0"/>
                    </a:cubicBezTo>
                    <a:lnTo>
                      <a:pt x="1701311" y="0"/>
                    </a:lnTo>
                    <a:cubicBezTo>
                      <a:pt x="1761348" y="0"/>
                      <a:pt x="1810018" y="48670"/>
                      <a:pt x="1810018" y="108707"/>
                    </a:cubicBezTo>
                    <a:lnTo>
                      <a:pt x="1810018" y="978365"/>
                    </a:lnTo>
                    <a:cubicBezTo>
                      <a:pt x="1810018" y="1038402"/>
                      <a:pt x="1761348" y="1087072"/>
                      <a:pt x="1701311" y="1087072"/>
                    </a:cubicBezTo>
                    <a:lnTo>
                      <a:pt x="108707" y="1087072"/>
                    </a:lnTo>
                    <a:cubicBezTo>
                      <a:pt x="48670" y="1087072"/>
                      <a:pt x="0" y="1038402"/>
                      <a:pt x="0" y="978365"/>
                    </a:cubicBezTo>
                    <a:lnTo>
                      <a:pt x="0" y="108707"/>
                    </a:lnTo>
                    <a:close/>
                  </a:path>
                </a:pathLst>
              </a:cu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6464" tIns="156464" rIns="156464" bIns="446885" numCol="1" spcCol="1270" anchor="t" anchorCtr="0">
                <a:noAutofit/>
              </a:bodyPr>
              <a:lstStyle/>
              <a:p>
                <a:pPr marL="0" lvl="0" indent="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2000" kern="1200" dirty="0" err="1">
                    <a:latin typeface="+mj-lt"/>
                  </a:rPr>
                  <a:t>What</a:t>
                </a:r>
                <a:r>
                  <a:rPr lang="fr-FR" sz="2000" kern="1200" dirty="0">
                    <a:latin typeface="+mj-lt"/>
                  </a:rPr>
                  <a:t> are the </a:t>
                </a:r>
                <a:r>
                  <a:rPr lang="fr-FR" sz="2000" kern="1200" dirty="0" err="1">
                    <a:latin typeface="+mj-lt"/>
                  </a:rPr>
                  <a:t>desired</a:t>
                </a:r>
                <a:r>
                  <a:rPr lang="fr-FR" sz="2000" kern="1200" dirty="0">
                    <a:latin typeface="+mj-lt"/>
                  </a:rPr>
                  <a:t> performances ?</a:t>
                </a:r>
                <a:endParaRPr lang="fr-FR" sz="2200" kern="1200" dirty="0">
                  <a:latin typeface="+mj-lt"/>
                </a:endParaRPr>
              </a:p>
            </p:txBody>
          </p:sp>
          <p:sp>
            <p:nvSpPr>
              <p:cNvPr id="13" name="Forme libre : forme 12">
                <a:extLst>
                  <a:ext uri="{FF2B5EF4-FFF2-40B4-BE49-F238E27FC236}">
                    <a16:creationId xmlns:a16="http://schemas.microsoft.com/office/drawing/2014/main" id="{32333606-7B1E-7968-F6A4-C39311B2EE15}"/>
                  </a:ext>
                </a:extLst>
              </p:cNvPr>
              <p:cNvSpPr/>
              <p:nvPr/>
            </p:nvSpPr>
            <p:spPr>
              <a:xfrm>
                <a:off x="3061557" y="3663132"/>
                <a:ext cx="2484000" cy="64800"/>
              </a:xfrm>
              <a:custGeom>
                <a:avLst/>
                <a:gdLst>
                  <a:gd name="connsiteX0" fmla="*/ 0 w 2080471"/>
                  <a:gd name="connsiteY0" fmla="*/ 4995 h 49950"/>
                  <a:gd name="connsiteX1" fmla="*/ 4995 w 2080471"/>
                  <a:gd name="connsiteY1" fmla="*/ 0 h 49950"/>
                  <a:gd name="connsiteX2" fmla="*/ 2075476 w 2080471"/>
                  <a:gd name="connsiteY2" fmla="*/ 0 h 49950"/>
                  <a:gd name="connsiteX3" fmla="*/ 2080471 w 2080471"/>
                  <a:gd name="connsiteY3" fmla="*/ 4995 h 49950"/>
                  <a:gd name="connsiteX4" fmla="*/ 2080471 w 2080471"/>
                  <a:gd name="connsiteY4" fmla="*/ 44955 h 49950"/>
                  <a:gd name="connsiteX5" fmla="*/ 2075476 w 2080471"/>
                  <a:gd name="connsiteY5" fmla="*/ 49950 h 49950"/>
                  <a:gd name="connsiteX6" fmla="*/ 4995 w 2080471"/>
                  <a:gd name="connsiteY6" fmla="*/ 49950 h 49950"/>
                  <a:gd name="connsiteX7" fmla="*/ 0 w 2080471"/>
                  <a:gd name="connsiteY7" fmla="*/ 44955 h 49950"/>
                  <a:gd name="connsiteX8" fmla="*/ 0 w 2080471"/>
                  <a:gd name="connsiteY8" fmla="*/ 4995 h 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80471" h="49950">
                    <a:moveTo>
                      <a:pt x="0" y="4995"/>
                    </a:moveTo>
                    <a:cubicBezTo>
                      <a:pt x="0" y="2236"/>
                      <a:pt x="2236" y="0"/>
                      <a:pt x="4995" y="0"/>
                    </a:cubicBezTo>
                    <a:lnTo>
                      <a:pt x="2075476" y="0"/>
                    </a:lnTo>
                    <a:cubicBezTo>
                      <a:pt x="2078235" y="0"/>
                      <a:pt x="2080471" y="2236"/>
                      <a:pt x="2080471" y="4995"/>
                    </a:cubicBezTo>
                    <a:lnTo>
                      <a:pt x="2080471" y="44955"/>
                    </a:lnTo>
                    <a:cubicBezTo>
                      <a:pt x="2080471" y="47714"/>
                      <a:pt x="2078235" y="49950"/>
                      <a:pt x="2075476" y="49950"/>
                    </a:cubicBezTo>
                    <a:lnTo>
                      <a:pt x="4995" y="49950"/>
                    </a:lnTo>
                    <a:cubicBezTo>
                      <a:pt x="2236" y="49950"/>
                      <a:pt x="0" y="47714"/>
                      <a:pt x="0" y="44955"/>
                    </a:cubicBezTo>
                    <a:lnTo>
                      <a:pt x="0" y="4995"/>
                    </a:lnTo>
                    <a:close/>
                  </a:path>
                </a:pathLst>
              </a:custGeom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35400" h="16350" prst="relaxedInset"/>
                <a:contourClr>
                  <a:schemeClr val="bg1"/>
                </a:contourClr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2151" tIns="172151" rIns="172151" bIns="172151" numCol="1" spcCol="1270" anchor="t" anchorCtr="0">
                <a:noAutofit/>
              </a:bodyPr>
              <a:lstStyle/>
              <a:p>
                <a:pPr marL="228600" lvl="1" indent="-228600" algn="l" defTabSz="1066800">
                  <a:lnSpc>
                    <a:spcPct val="15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fr-FR" sz="2000" kern="1200" dirty="0"/>
                  <a:t>Physical</a:t>
                </a:r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fr-FR" sz="2000" kern="1200" dirty="0" err="1"/>
                  <a:t>Mechanical</a:t>
                </a:r>
                <a:r>
                  <a:rPr lang="fr-FR" sz="2000" kern="1200" dirty="0"/>
                  <a:t> </a:t>
                </a:r>
              </a:p>
            </p:txBody>
          </p:sp>
          <p:sp>
            <p:nvSpPr>
              <p:cNvPr id="14" name="Forme libre : forme 13">
                <a:extLst>
                  <a:ext uri="{FF2B5EF4-FFF2-40B4-BE49-F238E27FC236}">
                    <a16:creationId xmlns:a16="http://schemas.microsoft.com/office/drawing/2014/main" id="{37AC5C17-1D6F-2854-0BDC-653D5E40843A}"/>
                  </a:ext>
                </a:extLst>
              </p:cNvPr>
              <p:cNvSpPr/>
              <p:nvPr/>
            </p:nvSpPr>
            <p:spPr>
              <a:xfrm>
                <a:off x="5718093" y="2820818"/>
                <a:ext cx="540000" cy="450202"/>
              </a:xfrm>
              <a:custGeom>
                <a:avLst/>
                <a:gdLst>
                  <a:gd name="connsiteX0" fmla="*/ 0 w 652589"/>
                  <a:gd name="connsiteY0" fmla="*/ 90040 h 450202"/>
                  <a:gd name="connsiteX1" fmla="*/ 427488 w 652589"/>
                  <a:gd name="connsiteY1" fmla="*/ 90040 h 450202"/>
                  <a:gd name="connsiteX2" fmla="*/ 427488 w 652589"/>
                  <a:gd name="connsiteY2" fmla="*/ 0 h 450202"/>
                  <a:gd name="connsiteX3" fmla="*/ 652589 w 652589"/>
                  <a:gd name="connsiteY3" fmla="*/ 225101 h 450202"/>
                  <a:gd name="connsiteX4" fmla="*/ 427488 w 652589"/>
                  <a:gd name="connsiteY4" fmla="*/ 450202 h 450202"/>
                  <a:gd name="connsiteX5" fmla="*/ 427488 w 652589"/>
                  <a:gd name="connsiteY5" fmla="*/ 360162 h 450202"/>
                  <a:gd name="connsiteX6" fmla="*/ 0 w 652589"/>
                  <a:gd name="connsiteY6" fmla="*/ 360162 h 450202"/>
                  <a:gd name="connsiteX7" fmla="*/ 0 w 652589"/>
                  <a:gd name="connsiteY7" fmla="*/ 90040 h 450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2589" h="450202">
                    <a:moveTo>
                      <a:pt x="0" y="90040"/>
                    </a:moveTo>
                    <a:lnTo>
                      <a:pt x="427488" y="90040"/>
                    </a:lnTo>
                    <a:lnTo>
                      <a:pt x="427488" y="0"/>
                    </a:lnTo>
                    <a:lnTo>
                      <a:pt x="652589" y="225101"/>
                    </a:lnTo>
                    <a:lnTo>
                      <a:pt x="427488" y="450202"/>
                    </a:lnTo>
                    <a:lnTo>
                      <a:pt x="427488" y="360162"/>
                    </a:lnTo>
                    <a:lnTo>
                      <a:pt x="0" y="360162"/>
                    </a:lnTo>
                    <a:lnTo>
                      <a:pt x="0" y="90040"/>
                    </a:lnTo>
                    <a:close/>
                  </a:path>
                </a:pathLst>
              </a:custGeom>
              <a:scene3d>
                <a:camera prst="orthographicFront"/>
                <a:lightRig rig="threePt" dir="t">
                  <a:rot lat="0" lon="0" rev="7500000"/>
                </a:lightRig>
              </a:scene3d>
              <a:sp3d z="-70000" extrusionH="63500" prstMaterial="matte">
                <a:bevelT w="25400" h="6350" prst="relaxedInset"/>
                <a:contourClr>
                  <a:schemeClr val="bg1"/>
                </a:contourClr>
              </a:sp3d>
            </p:spPr>
            <p:style>
              <a:lnRef idx="0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90040" rIns="135061" bIns="90040" numCol="1" spcCol="1270" anchor="ctr" anchorCtr="0">
                <a:noAutofit/>
              </a:bodyPr>
              <a:lstStyle/>
              <a:p>
                <a:pPr marL="0" lvl="0" indent="0" algn="ctr" defTabSz="177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fr-FR" sz="400" kern="1200"/>
              </a:p>
            </p:txBody>
          </p:sp>
          <p:sp>
            <p:nvSpPr>
              <p:cNvPr id="15" name="Forme libre : forme 14">
                <a:extLst>
                  <a:ext uri="{FF2B5EF4-FFF2-40B4-BE49-F238E27FC236}">
                    <a16:creationId xmlns:a16="http://schemas.microsoft.com/office/drawing/2014/main" id="{1822FA00-8C3E-5B24-6927-E216F103E35D}"/>
                  </a:ext>
                </a:extLst>
              </p:cNvPr>
              <p:cNvSpPr/>
              <p:nvPr/>
            </p:nvSpPr>
            <p:spPr>
              <a:xfrm>
                <a:off x="6417158" y="2489419"/>
                <a:ext cx="2610700" cy="1087072"/>
              </a:xfrm>
              <a:custGeom>
                <a:avLst/>
                <a:gdLst>
                  <a:gd name="connsiteX0" fmla="*/ 0 w 1810018"/>
                  <a:gd name="connsiteY0" fmla="*/ 108707 h 1087072"/>
                  <a:gd name="connsiteX1" fmla="*/ 108707 w 1810018"/>
                  <a:gd name="connsiteY1" fmla="*/ 0 h 1087072"/>
                  <a:gd name="connsiteX2" fmla="*/ 1701311 w 1810018"/>
                  <a:gd name="connsiteY2" fmla="*/ 0 h 1087072"/>
                  <a:gd name="connsiteX3" fmla="*/ 1810018 w 1810018"/>
                  <a:gd name="connsiteY3" fmla="*/ 108707 h 1087072"/>
                  <a:gd name="connsiteX4" fmla="*/ 1810018 w 1810018"/>
                  <a:gd name="connsiteY4" fmla="*/ 978365 h 1087072"/>
                  <a:gd name="connsiteX5" fmla="*/ 1701311 w 1810018"/>
                  <a:gd name="connsiteY5" fmla="*/ 1087072 h 1087072"/>
                  <a:gd name="connsiteX6" fmla="*/ 108707 w 1810018"/>
                  <a:gd name="connsiteY6" fmla="*/ 1087072 h 1087072"/>
                  <a:gd name="connsiteX7" fmla="*/ 0 w 1810018"/>
                  <a:gd name="connsiteY7" fmla="*/ 978365 h 1087072"/>
                  <a:gd name="connsiteX8" fmla="*/ 0 w 1810018"/>
                  <a:gd name="connsiteY8" fmla="*/ 108707 h 1087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0018" h="1087072">
                    <a:moveTo>
                      <a:pt x="0" y="108707"/>
                    </a:moveTo>
                    <a:cubicBezTo>
                      <a:pt x="0" y="48670"/>
                      <a:pt x="48670" y="0"/>
                      <a:pt x="108707" y="0"/>
                    </a:cubicBezTo>
                    <a:lnTo>
                      <a:pt x="1701311" y="0"/>
                    </a:lnTo>
                    <a:cubicBezTo>
                      <a:pt x="1761348" y="0"/>
                      <a:pt x="1810018" y="48670"/>
                      <a:pt x="1810018" y="108707"/>
                    </a:cubicBezTo>
                    <a:lnTo>
                      <a:pt x="1810018" y="978365"/>
                    </a:lnTo>
                    <a:cubicBezTo>
                      <a:pt x="1810018" y="1038402"/>
                      <a:pt x="1761348" y="1087072"/>
                      <a:pt x="1701311" y="1087072"/>
                    </a:cubicBezTo>
                    <a:lnTo>
                      <a:pt x="108707" y="1087072"/>
                    </a:lnTo>
                    <a:cubicBezTo>
                      <a:pt x="48670" y="1087072"/>
                      <a:pt x="0" y="1038402"/>
                      <a:pt x="0" y="978365"/>
                    </a:cubicBezTo>
                    <a:lnTo>
                      <a:pt x="0" y="108707"/>
                    </a:lnTo>
                    <a:close/>
                  </a:path>
                </a:pathLst>
              </a:cu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6464" tIns="156464" rIns="156464" bIns="446885" numCol="1" spcCol="1270" anchor="t" anchorCtr="0">
                <a:noAutofit/>
              </a:bodyPr>
              <a:lstStyle/>
              <a:p>
                <a:pPr marL="0" lvl="0" indent="0" algn="l" defTabSz="977900">
                  <a:lnSpc>
                    <a:spcPct val="2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2000" kern="1200" dirty="0"/>
                  <a:t>In </a:t>
                </a:r>
                <a:r>
                  <a:rPr lang="fr-FR" sz="2000" kern="1200" dirty="0" err="1"/>
                  <a:t>which</a:t>
                </a:r>
                <a:r>
                  <a:rPr lang="fr-FR" sz="2000" kern="1200" dirty="0"/>
                  <a:t> conditions ?</a:t>
                </a:r>
              </a:p>
            </p:txBody>
          </p:sp>
          <p:sp>
            <p:nvSpPr>
              <p:cNvPr id="16" name="Forme libre : forme 15">
                <a:extLst>
                  <a:ext uri="{FF2B5EF4-FFF2-40B4-BE49-F238E27FC236}">
                    <a16:creationId xmlns:a16="http://schemas.microsoft.com/office/drawing/2014/main" id="{80E06E44-55A8-0F1D-BA30-0FDFB71E4D28}"/>
                  </a:ext>
                </a:extLst>
              </p:cNvPr>
              <p:cNvSpPr/>
              <p:nvPr/>
            </p:nvSpPr>
            <p:spPr>
              <a:xfrm>
                <a:off x="6438172" y="3663430"/>
                <a:ext cx="2556000" cy="64502"/>
              </a:xfrm>
              <a:custGeom>
                <a:avLst/>
                <a:gdLst>
                  <a:gd name="connsiteX0" fmla="*/ 0 w 2201163"/>
                  <a:gd name="connsiteY0" fmla="*/ 6450 h 64502"/>
                  <a:gd name="connsiteX1" fmla="*/ 6450 w 2201163"/>
                  <a:gd name="connsiteY1" fmla="*/ 0 h 64502"/>
                  <a:gd name="connsiteX2" fmla="*/ 2194713 w 2201163"/>
                  <a:gd name="connsiteY2" fmla="*/ 0 h 64502"/>
                  <a:gd name="connsiteX3" fmla="*/ 2201163 w 2201163"/>
                  <a:gd name="connsiteY3" fmla="*/ 6450 h 64502"/>
                  <a:gd name="connsiteX4" fmla="*/ 2201163 w 2201163"/>
                  <a:gd name="connsiteY4" fmla="*/ 58052 h 64502"/>
                  <a:gd name="connsiteX5" fmla="*/ 2194713 w 2201163"/>
                  <a:gd name="connsiteY5" fmla="*/ 64502 h 64502"/>
                  <a:gd name="connsiteX6" fmla="*/ 6450 w 2201163"/>
                  <a:gd name="connsiteY6" fmla="*/ 64502 h 64502"/>
                  <a:gd name="connsiteX7" fmla="*/ 0 w 2201163"/>
                  <a:gd name="connsiteY7" fmla="*/ 58052 h 64502"/>
                  <a:gd name="connsiteX8" fmla="*/ 0 w 2201163"/>
                  <a:gd name="connsiteY8" fmla="*/ 6450 h 64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01163" h="64502">
                    <a:moveTo>
                      <a:pt x="0" y="6450"/>
                    </a:moveTo>
                    <a:cubicBezTo>
                      <a:pt x="0" y="2888"/>
                      <a:pt x="2888" y="0"/>
                      <a:pt x="6450" y="0"/>
                    </a:cubicBezTo>
                    <a:lnTo>
                      <a:pt x="2194713" y="0"/>
                    </a:lnTo>
                    <a:cubicBezTo>
                      <a:pt x="2198275" y="0"/>
                      <a:pt x="2201163" y="2888"/>
                      <a:pt x="2201163" y="6450"/>
                    </a:cubicBezTo>
                    <a:lnTo>
                      <a:pt x="2201163" y="58052"/>
                    </a:lnTo>
                    <a:cubicBezTo>
                      <a:pt x="2201163" y="61614"/>
                      <a:pt x="2198275" y="64502"/>
                      <a:pt x="2194713" y="64502"/>
                    </a:cubicBezTo>
                    <a:lnTo>
                      <a:pt x="6450" y="64502"/>
                    </a:lnTo>
                    <a:cubicBezTo>
                      <a:pt x="2888" y="64502"/>
                      <a:pt x="0" y="61614"/>
                      <a:pt x="0" y="58052"/>
                    </a:cubicBezTo>
                    <a:lnTo>
                      <a:pt x="0" y="6450"/>
                    </a:lnTo>
                    <a:close/>
                  </a:path>
                </a:pathLst>
              </a:custGeom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35400" h="16350" prst="relaxedInset"/>
                <a:contourClr>
                  <a:schemeClr val="bg1"/>
                </a:contourClr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2577" tIns="172577" rIns="172577" bIns="172577" numCol="1" spcCol="1270" anchor="t" anchorCtr="0">
                <a:noAutofit/>
              </a:bodyPr>
              <a:lstStyle/>
              <a:p>
                <a:pPr marL="228600" lvl="1" indent="-228600" algn="l" defTabSz="1066800">
                  <a:lnSpc>
                    <a:spcPct val="15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fr-FR" sz="2000" kern="1200" dirty="0"/>
                  <a:t>Casting</a:t>
                </a:r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fr-FR" sz="2000" kern="1200" dirty="0" err="1"/>
                  <a:t>Curing</a:t>
                </a:r>
                <a:endParaRPr lang="fr-FR" sz="2000" kern="1200" dirty="0"/>
              </a:p>
            </p:txBody>
          </p:sp>
        </p:grpSp>
        <p:sp>
          <p:nvSpPr>
            <p:cNvPr id="17" name="Rectangle à coins arrondis 3">
              <a:extLst>
                <a:ext uri="{FF2B5EF4-FFF2-40B4-BE49-F238E27FC236}">
                  <a16:creationId xmlns:a16="http://schemas.microsoft.com/office/drawing/2014/main" id="{20D6C6BA-7E63-27E0-8C77-F181A22525D2}"/>
                </a:ext>
              </a:extLst>
            </p:cNvPr>
            <p:cNvSpPr/>
            <p:nvPr/>
          </p:nvSpPr>
          <p:spPr>
            <a:xfrm>
              <a:off x="795189" y="1556792"/>
              <a:ext cx="752475" cy="35877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/>
                <a:t>I</a:t>
              </a:r>
            </a:p>
          </p:txBody>
        </p:sp>
        <p:sp>
          <p:nvSpPr>
            <p:cNvPr id="18" name="Rectangle à coins arrondis 3">
              <a:extLst>
                <a:ext uri="{FF2B5EF4-FFF2-40B4-BE49-F238E27FC236}">
                  <a16:creationId xmlns:a16="http://schemas.microsoft.com/office/drawing/2014/main" id="{916655D3-178F-B777-E387-821B786923CE}"/>
                </a:ext>
              </a:extLst>
            </p:cNvPr>
            <p:cNvSpPr/>
            <p:nvPr/>
          </p:nvSpPr>
          <p:spPr>
            <a:xfrm>
              <a:off x="3889946" y="1558057"/>
              <a:ext cx="754062" cy="35877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/>
                <a:t>II</a:t>
              </a:r>
            </a:p>
          </p:txBody>
        </p:sp>
        <p:sp>
          <p:nvSpPr>
            <p:cNvPr id="19" name="Rectangle à coins arrondis 3">
              <a:extLst>
                <a:ext uri="{FF2B5EF4-FFF2-40B4-BE49-F238E27FC236}">
                  <a16:creationId xmlns:a16="http://schemas.microsoft.com/office/drawing/2014/main" id="{747B5FAC-2A08-E1E8-3496-154C48BE83B7}"/>
                </a:ext>
              </a:extLst>
            </p:cNvPr>
            <p:cNvSpPr/>
            <p:nvPr/>
          </p:nvSpPr>
          <p:spPr>
            <a:xfrm>
              <a:off x="7308304" y="1558057"/>
              <a:ext cx="754063" cy="35877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/>
                <a:t>III</a:t>
              </a:r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DCE64278-2AF9-E458-301A-445356E9C838}"/>
              </a:ext>
            </a:extLst>
          </p:cNvPr>
          <p:cNvSpPr txBox="1"/>
          <p:nvPr/>
        </p:nvSpPr>
        <p:spPr>
          <a:xfrm>
            <a:off x="1043608" y="5162951"/>
            <a:ext cx="30323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+mj-lt"/>
                <a:ea typeface="Nirmala UI" panose="020B0502040204020203" pitchFamily="34" charset="0"/>
                <a:cs typeface="Aldhabi" panose="01000000000000000000" pitchFamily="2" charset="-78"/>
              </a:rPr>
              <a:t>Dry density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+mj-lt"/>
                <a:ea typeface="Nirmala UI" panose="020B0502040204020203" pitchFamily="34" charset="0"/>
                <a:cs typeface="Aldhabi" panose="01000000000000000000" pitchFamily="2" charset="-78"/>
              </a:rPr>
              <a:t>Water absorption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+mj-lt"/>
                <a:ea typeface="Nirmala UI" panose="020B0502040204020203" pitchFamily="34" charset="0"/>
                <a:cs typeface="Aldhabi" panose="01000000000000000000" pitchFamily="2" charset="-78"/>
              </a:rPr>
              <a:t>Compressive strength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928C985-3778-F972-2E54-31AC47B58B0B}"/>
              </a:ext>
            </a:extLst>
          </p:cNvPr>
          <p:cNvSpPr txBox="1"/>
          <p:nvPr/>
        </p:nvSpPr>
        <p:spPr>
          <a:xfrm>
            <a:off x="179512" y="6453336"/>
            <a:ext cx="277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092EBD2-8ED1-4A28-8A24-E27C70BFB3F3}" type="slidenum">
              <a:rPr lang="fr-FR" sz="1400" smtClean="0"/>
              <a:t>4</a:t>
            </a:fld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967297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936E2-EDDF-276B-EC98-3853A40A9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D16CC217-5295-65AE-0E8F-AC9A65109AE2}"/>
              </a:ext>
            </a:extLst>
          </p:cNvPr>
          <p:cNvSpPr txBox="1">
            <a:spLocks/>
          </p:cNvSpPr>
          <p:nvPr/>
        </p:nvSpPr>
        <p:spPr>
          <a:xfrm>
            <a:off x="228600" y="304800"/>
            <a:ext cx="6553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400" b="1" dirty="0">
                <a:latin typeface="Cambria" pitchFamily="18" charset="0"/>
              </a:rPr>
              <a:t>2. Materials and Methods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2.1. Specimens' preparation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F256A2A-B017-670A-23CF-A1A0F1E82F85}"/>
              </a:ext>
            </a:extLst>
          </p:cNvPr>
          <p:cNvSpPr txBox="1">
            <a:spLocks/>
          </p:cNvSpPr>
          <p:nvPr/>
        </p:nvSpPr>
        <p:spPr>
          <a:xfrm>
            <a:off x="457200" y="17526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lang="en-US" sz="3200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5E2CE30-F208-75FA-314B-51DA9488F94C}"/>
              </a:ext>
            </a:extLst>
          </p:cNvPr>
          <p:cNvSpPr txBox="1"/>
          <p:nvPr/>
        </p:nvSpPr>
        <p:spPr>
          <a:xfrm>
            <a:off x="179512" y="6453336"/>
            <a:ext cx="277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092EBD2-8ED1-4A28-8A24-E27C70BFB3F3}" type="slidenum">
              <a:rPr lang="fr-FR" sz="1400" smtClean="0"/>
              <a:t>5</a:t>
            </a:fld>
            <a:endParaRPr lang="fr-FR" sz="1400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302EDDF1-B144-4179-7D02-AF3EB99976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714016"/>
              </p:ext>
            </p:extLst>
          </p:nvPr>
        </p:nvGraphicFramePr>
        <p:xfrm>
          <a:off x="4968000" y="1556792"/>
          <a:ext cx="4176000" cy="1801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4297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/>
                        <a:t>Granular</a:t>
                      </a:r>
                      <a:r>
                        <a:rPr lang="fr-FR" sz="1800" dirty="0"/>
                        <a:t> fraction</a:t>
                      </a:r>
                    </a:p>
                  </a:txBody>
                  <a:tcPr marL="91427" marR="91427" marT="45709" marB="45709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Dry </a:t>
                      </a:r>
                      <a:r>
                        <a:rPr lang="fr-FR" dirty="0" err="1"/>
                        <a:t>soil</a:t>
                      </a:r>
                      <a:r>
                        <a:rPr lang="fr-FR" dirty="0"/>
                        <a:t> (</a:t>
                      </a:r>
                      <a:r>
                        <a:rPr lang="fr-FR" dirty="0" err="1"/>
                        <a:t>wt</a:t>
                      </a:r>
                      <a:r>
                        <a:rPr lang="fr-FR" dirty="0"/>
                        <a:t>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568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0.063 &lt; Ø &lt; 2mm (sand)</a:t>
                      </a:r>
                    </a:p>
                  </a:txBody>
                  <a:tcPr marL="91427" marR="91427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65</a:t>
                      </a:r>
                    </a:p>
                  </a:txBody>
                  <a:tcPr marL="91427" marR="91427" marT="45709" marB="4570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568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0.002 &lt; Ø &lt; 0.063mm (silt)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91427" marR="91427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10</a:t>
                      </a:r>
                    </a:p>
                  </a:txBody>
                  <a:tcPr marL="91427" marR="91427" marT="45709" marB="4570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568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Ø &lt; 0.002mm (clay)</a:t>
                      </a:r>
                    </a:p>
                  </a:txBody>
                  <a:tcPr marL="91427" marR="91427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25</a:t>
                      </a:r>
                    </a:p>
                  </a:txBody>
                  <a:tcPr marL="91427" marR="91427" marT="45709" marB="4570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9E686F1A-A58E-EDF5-A4A5-8D4947D803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566679"/>
              </p:ext>
            </p:extLst>
          </p:nvPr>
        </p:nvGraphicFramePr>
        <p:xfrm>
          <a:off x="1935" y="3887048"/>
          <a:ext cx="8994823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607">
                  <a:extLst>
                    <a:ext uri="{9D8B030D-6E8A-4147-A177-3AD203B41FA5}">
                      <a16:colId xmlns:a16="http://schemas.microsoft.com/office/drawing/2014/main" val="492008392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27043098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999128541"/>
                    </a:ext>
                  </a:extLst>
                </a:gridCol>
                <a:gridCol w="985250">
                  <a:extLst>
                    <a:ext uri="{9D8B030D-6E8A-4147-A177-3AD203B41FA5}">
                      <a16:colId xmlns:a16="http://schemas.microsoft.com/office/drawing/2014/main" val="1953258778"/>
                    </a:ext>
                  </a:extLst>
                </a:gridCol>
                <a:gridCol w="882966">
                  <a:extLst>
                    <a:ext uri="{9D8B030D-6E8A-4147-A177-3AD203B41FA5}">
                      <a16:colId xmlns:a16="http://schemas.microsoft.com/office/drawing/2014/main" val="3909721104"/>
                    </a:ext>
                  </a:extLst>
                </a:gridCol>
                <a:gridCol w="3816000">
                  <a:extLst>
                    <a:ext uri="{9D8B030D-6E8A-4147-A177-3AD203B41FA5}">
                      <a16:colId xmlns:a16="http://schemas.microsoft.com/office/drawing/2014/main" val="1617462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Mix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OPC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Fibers</a:t>
                      </a:r>
                      <a:r>
                        <a:rPr lang="fr-FR" dirty="0"/>
                        <a:t> </a:t>
                      </a:r>
                      <a:r>
                        <a:rPr lang="fr-FR" sz="1600" dirty="0"/>
                        <a:t>(20 mm)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Powder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Water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CEB </a:t>
                      </a:r>
                      <a:r>
                        <a:rPr lang="fr-FR" dirty="0" err="1"/>
                        <a:t>designation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6275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UB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noProof="0" dirty="0" err="1"/>
                        <a:t>Unstabilized</a:t>
                      </a:r>
                      <a:r>
                        <a:rPr lang="en-US" b="1" noProof="0" dirty="0"/>
                        <a:t> CEB</a:t>
                      </a:r>
                      <a:endParaRPr lang="fr-FR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474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BC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Cement (CEM I 52.5) stabilized CEB</a:t>
                      </a:r>
                      <a:endParaRPr lang="fr-FR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1969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BP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0.30%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noProof="0" dirty="0"/>
                        <a:t>Banana powder stabilized CEB</a:t>
                      </a:r>
                      <a:endParaRPr lang="fr-FR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36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BF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0.30%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Banana fibers stabilized CEB</a:t>
                      </a:r>
                      <a:endParaRPr lang="fr-FR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4825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BPF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0.20%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noProof="0" dirty="0"/>
                        <a:t>Banana fibers and powder stabilized CEB</a:t>
                      </a:r>
                      <a:endParaRPr lang="fr-FR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3611928"/>
                  </a:ext>
                </a:extLst>
              </a:tr>
            </a:tbl>
          </a:graphicData>
        </a:graphic>
      </p:graphicFrame>
      <p:pic>
        <p:nvPicPr>
          <p:cNvPr id="8" name="Picture 41">
            <a:extLst>
              <a:ext uri="{FF2B5EF4-FFF2-40B4-BE49-F238E27FC236}">
                <a16:creationId xmlns:a16="http://schemas.microsoft.com/office/drawing/2014/main" id="{D8302E19-7E40-C8B1-2F26-1CEBCC296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74329"/>
            <a:ext cx="2811463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9DB9999F-68C1-3162-30DE-21625822F3E2}"/>
              </a:ext>
            </a:extLst>
          </p:cNvPr>
          <p:cNvSpPr/>
          <p:nvPr/>
        </p:nvSpPr>
        <p:spPr>
          <a:xfrm>
            <a:off x="4049788" y="2232423"/>
            <a:ext cx="569997" cy="450202"/>
          </a:xfrm>
          <a:custGeom>
            <a:avLst/>
            <a:gdLst>
              <a:gd name="connsiteX0" fmla="*/ 0 w 569997"/>
              <a:gd name="connsiteY0" fmla="*/ 90040 h 450202"/>
              <a:gd name="connsiteX1" fmla="*/ 344896 w 569997"/>
              <a:gd name="connsiteY1" fmla="*/ 90040 h 450202"/>
              <a:gd name="connsiteX2" fmla="*/ 344896 w 569997"/>
              <a:gd name="connsiteY2" fmla="*/ 0 h 450202"/>
              <a:gd name="connsiteX3" fmla="*/ 569997 w 569997"/>
              <a:gd name="connsiteY3" fmla="*/ 225101 h 450202"/>
              <a:gd name="connsiteX4" fmla="*/ 344896 w 569997"/>
              <a:gd name="connsiteY4" fmla="*/ 450202 h 450202"/>
              <a:gd name="connsiteX5" fmla="*/ 344896 w 569997"/>
              <a:gd name="connsiteY5" fmla="*/ 360162 h 450202"/>
              <a:gd name="connsiteX6" fmla="*/ 0 w 569997"/>
              <a:gd name="connsiteY6" fmla="*/ 360162 h 450202"/>
              <a:gd name="connsiteX7" fmla="*/ 0 w 569997"/>
              <a:gd name="connsiteY7" fmla="*/ 90040 h 45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997" h="450202">
                <a:moveTo>
                  <a:pt x="0" y="90040"/>
                </a:moveTo>
                <a:lnTo>
                  <a:pt x="344896" y="90040"/>
                </a:lnTo>
                <a:lnTo>
                  <a:pt x="344896" y="0"/>
                </a:lnTo>
                <a:lnTo>
                  <a:pt x="569997" y="225101"/>
                </a:lnTo>
                <a:lnTo>
                  <a:pt x="344896" y="450202"/>
                </a:lnTo>
                <a:lnTo>
                  <a:pt x="344896" y="360162"/>
                </a:lnTo>
                <a:lnTo>
                  <a:pt x="0" y="360162"/>
                </a:lnTo>
                <a:lnTo>
                  <a:pt x="0" y="9004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90040" rIns="135061" bIns="90040" numCol="1" spcCol="1270" anchor="ctr" anchorCtr="0">
            <a:noAutofit/>
          </a:bodyPr>
          <a:lstStyle/>
          <a:p>
            <a:pPr marL="0" lvl="0" indent="0" algn="ctr" defTabSz="177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400" kern="120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5CE416B-5075-319F-D19E-A7E06700D489}"/>
              </a:ext>
            </a:extLst>
          </p:cNvPr>
          <p:cNvSpPr txBox="1"/>
          <p:nvPr/>
        </p:nvSpPr>
        <p:spPr>
          <a:xfrm>
            <a:off x="328675" y="3482705"/>
            <a:ext cx="4469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Table 1</a:t>
            </a:r>
            <a:r>
              <a:rPr lang="fr-FR" dirty="0"/>
              <a:t>. Design mixes of </a:t>
            </a:r>
            <a:r>
              <a:rPr lang="fr-FR" dirty="0" err="1"/>
              <a:t>studied</a:t>
            </a:r>
            <a:r>
              <a:rPr lang="fr-FR" dirty="0"/>
              <a:t> </a:t>
            </a:r>
            <a:r>
              <a:rPr lang="fr-FR" dirty="0" err="1"/>
              <a:t>samples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7399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2DD92-0B0A-B6B9-B8F0-0215813C2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7E61E18F-8DB8-5F72-5A86-3A74CE3E7446}"/>
              </a:ext>
            </a:extLst>
          </p:cNvPr>
          <p:cNvSpPr txBox="1">
            <a:spLocks/>
          </p:cNvSpPr>
          <p:nvPr/>
        </p:nvSpPr>
        <p:spPr>
          <a:xfrm>
            <a:off x="228600" y="304800"/>
            <a:ext cx="6553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400" b="1" dirty="0">
                <a:latin typeface="Cambria" pitchFamily="18" charset="0"/>
              </a:rPr>
              <a:t>2. Materials and Methods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2.2. CEBs’ casting, curing and testing process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D6789CD-1077-28F8-CCEE-B3D944EA1024}"/>
              </a:ext>
            </a:extLst>
          </p:cNvPr>
          <p:cNvSpPr txBox="1">
            <a:spLocks/>
          </p:cNvSpPr>
          <p:nvPr/>
        </p:nvSpPr>
        <p:spPr>
          <a:xfrm>
            <a:off x="457200" y="17526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lang="en-US" sz="3200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8452630-AB8D-4F88-BB4A-DD2F2B0D5AE9}"/>
              </a:ext>
            </a:extLst>
          </p:cNvPr>
          <p:cNvSpPr txBox="1"/>
          <p:nvPr/>
        </p:nvSpPr>
        <p:spPr>
          <a:xfrm>
            <a:off x="179512" y="6453336"/>
            <a:ext cx="277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092EBD2-8ED1-4A28-8A24-E27C70BFB3F3}" type="slidenum">
              <a:rPr lang="fr-FR" sz="1400" smtClean="0"/>
              <a:t>6</a:t>
            </a:fld>
            <a:endParaRPr lang="fr-FR" sz="14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9D98646-723B-1898-54F2-3EC9B997CFAF}"/>
              </a:ext>
            </a:extLst>
          </p:cNvPr>
          <p:cNvSpPr txBox="1"/>
          <p:nvPr/>
        </p:nvSpPr>
        <p:spPr>
          <a:xfrm>
            <a:off x="195858" y="1844824"/>
            <a:ext cx="8435280" cy="3737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latin typeface="+mj-lt"/>
                <a:ea typeface="Nirmala UI" panose="020B0502040204020203" pitchFamily="34" charset="0"/>
                <a:cs typeface="Aldhabi" panose="01000000000000000000" pitchFamily="2" charset="-78"/>
              </a:rPr>
              <a:t>Casting</a:t>
            </a:r>
            <a:r>
              <a:rPr lang="en-US" sz="2000" dirty="0">
                <a:latin typeface="+mj-lt"/>
                <a:ea typeface="Nirmala UI" panose="020B0502040204020203" pitchFamily="34" charset="0"/>
                <a:cs typeface="Aldhabi" panose="01000000000000000000" pitchFamily="2" charset="-78"/>
              </a:rPr>
              <a:t>: Mixes were cast using an automatic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press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(pressure of 10 MPa/min)</a:t>
            </a:r>
          </a:p>
          <a:p>
            <a:pPr>
              <a:lnSpc>
                <a:spcPct val="150000"/>
              </a:lnSpc>
              <a:defRPr/>
            </a:pPr>
            <a:endParaRPr lang="en-US" sz="2000" dirty="0">
              <a:latin typeface="+mj-lt"/>
              <a:ea typeface="Nirmala UI" panose="020B0502040204020203" pitchFamily="34" charset="0"/>
              <a:cs typeface="Aldhabi" panose="01000000000000000000" pitchFamily="2" charset="-78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latin typeface="+mj-lt"/>
                <a:ea typeface="Nirmala UI" panose="020B0502040204020203" pitchFamily="34" charset="0"/>
                <a:cs typeface="Aldhabi" panose="01000000000000000000" pitchFamily="2" charset="-78"/>
              </a:rPr>
              <a:t>Curing process</a:t>
            </a:r>
            <a:r>
              <a:rPr lang="en-US" sz="2000" dirty="0">
                <a:latin typeface="+mj-lt"/>
                <a:ea typeface="Nirmala UI" panose="020B0502040204020203" pitchFamily="34" charset="0"/>
                <a:cs typeface="Aldhabi" panose="01000000000000000000" pitchFamily="2" charset="-78"/>
              </a:rPr>
              <a:t>: After removing from the molds, specimens were kept for 28 days in a curing room (T = 25°C; RH = 90%)</a:t>
            </a:r>
          </a:p>
          <a:p>
            <a:pPr>
              <a:lnSpc>
                <a:spcPct val="150000"/>
              </a:lnSpc>
              <a:defRPr/>
            </a:pPr>
            <a:endParaRPr lang="en-US" sz="2000" dirty="0">
              <a:latin typeface="+mj-lt"/>
              <a:ea typeface="Nirmala UI" panose="020B0502040204020203" pitchFamily="34" charset="0"/>
              <a:cs typeface="Aldhabi" panose="01000000000000000000" pitchFamily="2" charset="-78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latin typeface="+mj-lt"/>
                <a:ea typeface="Nirmala UI" panose="020B0502040204020203" pitchFamily="34" charset="0"/>
                <a:cs typeface="Aldhabi" panose="01000000000000000000" pitchFamily="2" charset="-78"/>
              </a:rPr>
              <a:t>Tests performed</a:t>
            </a:r>
            <a:r>
              <a:rPr lang="en-US" sz="2000" dirty="0">
                <a:latin typeface="+mj-lt"/>
                <a:ea typeface="Nirmala UI" panose="020B0502040204020203" pitchFamily="34" charset="0"/>
                <a:cs typeface="Aldhabi" panose="01000000000000000000" pitchFamily="2" charset="-78"/>
              </a:rPr>
              <a:t>: - Dry density test (NF EN 1015-10)</a:t>
            </a:r>
          </a:p>
          <a:p>
            <a:pPr marL="2335213" lvl="5" indent="-182563">
              <a:lnSpc>
                <a:spcPct val="150000"/>
              </a:lnSpc>
              <a:buFontTx/>
              <a:buChar char="-"/>
              <a:defRPr/>
            </a:pPr>
            <a:r>
              <a:rPr lang="en-US" sz="2000" dirty="0">
                <a:latin typeface="+mj-lt"/>
                <a:ea typeface="Nirmala UI" panose="020B0502040204020203" pitchFamily="34" charset="0"/>
                <a:cs typeface="Aldhabi" panose="01000000000000000000" pitchFamily="2" charset="-78"/>
              </a:rPr>
              <a:t>Water absorption test (NF EN 1015-18)</a:t>
            </a:r>
          </a:p>
          <a:p>
            <a:pPr marL="2335213" lvl="5" indent="-182563">
              <a:lnSpc>
                <a:spcPct val="150000"/>
              </a:lnSpc>
              <a:buFontTx/>
              <a:buChar char="-"/>
              <a:defRPr/>
            </a:pPr>
            <a:r>
              <a:rPr lang="en-US" sz="2000" dirty="0">
                <a:latin typeface="+mj-lt"/>
                <a:ea typeface="Nirmala UI" panose="020B0502040204020203" pitchFamily="34" charset="0"/>
                <a:cs typeface="Aldhabi" panose="01000000000000000000" pitchFamily="2" charset="-78"/>
              </a:rPr>
              <a:t>Compressive strength test (XP 13-901)</a:t>
            </a:r>
          </a:p>
        </p:txBody>
      </p:sp>
    </p:spTree>
    <p:extLst>
      <p:ext uri="{BB962C8B-B14F-4D97-AF65-F5344CB8AC3E}">
        <p14:creationId xmlns:p14="http://schemas.microsoft.com/office/powerpoint/2010/main" val="1288742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1BE42-3449-F318-3289-5019AB251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55938819-448E-B14E-8F27-F006C6908942}"/>
              </a:ext>
            </a:extLst>
          </p:cNvPr>
          <p:cNvSpPr txBox="1">
            <a:spLocks/>
          </p:cNvSpPr>
          <p:nvPr/>
        </p:nvSpPr>
        <p:spPr>
          <a:xfrm>
            <a:off x="228600" y="304800"/>
            <a:ext cx="6553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400" b="1" dirty="0">
                <a:latin typeface="Cambria" pitchFamily="18" charset="0"/>
              </a:rPr>
              <a:t>3. Results and Discussion</a:t>
            </a:r>
          </a:p>
          <a:p>
            <a:pPr marL="342900" indent="-342900">
              <a:spcBef>
                <a:spcPct val="20000"/>
              </a:spcBef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3.1. Dry density and compressive strength</a:t>
            </a:r>
          </a:p>
          <a:p>
            <a:pPr marL="342900" lvl="0" indent="-342900">
              <a:spcBef>
                <a:spcPct val="20000"/>
              </a:spcBef>
            </a:pPr>
            <a:endParaRPr lang="en-US" sz="2400" b="1" dirty="0">
              <a:latin typeface="Cambria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0242E53-707D-D0FE-A47B-E03A9470C30C}"/>
              </a:ext>
            </a:extLst>
          </p:cNvPr>
          <p:cNvSpPr txBox="1">
            <a:spLocks/>
          </p:cNvSpPr>
          <p:nvPr/>
        </p:nvSpPr>
        <p:spPr>
          <a:xfrm>
            <a:off x="457200" y="17526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lang="en-US" sz="3200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66E09AC-A50B-A20B-BA29-6CA51107F58D}"/>
              </a:ext>
            </a:extLst>
          </p:cNvPr>
          <p:cNvSpPr txBox="1"/>
          <p:nvPr/>
        </p:nvSpPr>
        <p:spPr>
          <a:xfrm>
            <a:off x="179512" y="6453336"/>
            <a:ext cx="277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092EBD2-8ED1-4A28-8A24-E27C70BFB3F3}" type="slidenum">
              <a:rPr lang="fr-FR" sz="1400" smtClean="0"/>
              <a:t>7</a:t>
            </a:fld>
            <a:endParaRPr lang="fr-FR" sz="14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A829606-E664-43D4-8516-2CB240478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1556792"/>
            <a:ext cx="4570060" cy="3168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8D55D7E-12D6-0404-241F-E621A2CBF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967" y="1556792"/>
            <a:ext cx="4571545" cy="31680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48F7A8F-B18A-0696-D4E9-A617C5C674A1}"/>
              </a:ext>
            </a:extLst>
          </p:cNvPr>
          <p:cNvSpPr txBox="1"/>
          <p:nvPr/>
        </p:nvSpPr>
        <p:spPr>
          <a:xfrm>
            <a:off x="1" y="4978152"/>
            <a:ext cx="9144000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>
                <a:latin typeface="+mj-lt"/>
                <a:ea typeface="Times New Roman" panose="02020603050405020304" pitchFamily="18" charset="0"/>
              </a:rPr>
              <a:t>Specifically, banana fibers alone enhanced compression resistance by a factor of 3.26 (with an increase in dry density of about 13%), while combining them with banana powder yielded in a slight decrease of approximately 22%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2019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1ABCA-966F-8B63-5B31-40A1C7089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5C1B5960-6845-3E5D-EEFF-B40E39228DCE}"/>
              </a:ext>
            </a:extLst>
          </p:cNvPr>
          <p:cNvSpPr txBox="1">
            <a:spLocks/>
          </p:cNvSpPr>
          <p:nvPr/>
        </p:nvSpPr>
        <p:spPr>
          <a:xfrm>
            <a:off x="228600" y="304800"/>
            <a:ext cx="6553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400" b="1" dirty="0">
                <a:latin typeface="Cambria" pitchFamily="18" charset="0"/>
              </a:rPr>
              <a:t>3. Results and Discussion</a:t>
            </a:r>
          </a:p>
          <a:p>
            <a:pPr marL="342900" indent="-342900">
              <a:spcBef>
                <a:spcPct val="20000"/>
              </a:spcBef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3.2. Water absorption and compressive strength</a:t>
            </a:r>
          </a:p>
          <a:p>
            <a:pPr marL="342900" lvl="0" indent="-342900">
              <a:spcBef>
                <a:spcPct val="20000"/>
              </a:spcBef>
            </a:pPr>
            <a:endParaRPr lang="en-US" sz="2400" b="1" dirty="0">
              <a:latin typeface="Cambria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2E8BE1F-C811-8C3C-66B9-C6BC0C4BB685}"/>
              </a:ext>
            </a:extLst>
          </p:cNvPr>
          <p:cNvSpPr txBox="1">
            <a:spLocks/>
          </p:cNvSpPr>
          <p:nvPr/>
        </p:nvSpPr>
        <p:spPr>
          <a:xfrm>
            <a:off x="457200" y="17526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lang="en-US" sz="3200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45C0A00-8AD9-F2FB-53C2-7988906B19FE}"/>
              </a:ext>
            </a:extLst>
          </p:cNvPr>
          <p:cNvSpPr txBox="1"/>
          <p:nvPr/>
        </p:nvSpPr>
        <p:spPr>
          <a:xfrm>
            <a:off x="179512" y="6453336"/>
            <a:ext cx="277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092EBD2-8ED1-4A28-8A24-E27C70BFB3F3}" type="slidenum">
              <a:rPr lang="fr-FR" sz="1400" smtClean="0"/>
              <a:t>8</a:t>
            </a:fld>
            <a:endParaRPr lang="fr-FR" sz="14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FC7CC01-0D9D-5AA9-6AC1-D55E85CCAB42}"/>
              </a:ext>
            </a:extLst>
          </p:cNvPr>
          <p:cNvSpPr txBox="1"/>
          <p:nvPr/>
        </p:nvSpPr>
        <p:spPr>
          <a:xfrm>
            <a:off x="1" y="4978152"/>
            <a:ext cx="9144000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>
                <a:latin typeface="+mj-lt"/>
                <a:ea typeface="Times New Roman" panose="02020603050405020304" pitchFamily="18" charset="0"/>
              </a:rPr>
              <a:t>Adding banana fibers or cement led to increase the water absorption of CEBs (with an increase about 25% and 50% respectively for CEB stabilized with cement and banana fibers)</a:t>
            </a:r>
            <a:endParaRPr lang="fr-FR" dirty="0">
              <a:latin typeface="+mj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FAF4A28-3F10-BC94-E4C4-59EEEE144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4518"/>
            <a:ext cx="4572000" cy="316831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FDA8C06-3C73-C702-AF0A-D7D82723F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455" y="1514518"/>
            <a:ext cx="4571545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12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C480A-89A6-F054-75FF-849516449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4C69AD99-BEC9-5AB7-C7BE-2E09AEE64ACF}"/>
              </a:ext>
            </a:extLst>
          </p:cNvPr>
          <p:cNvSpPr txBox="1">
            <a:spLocks/>
          </p:cNvSpPr>
          <p:nvPr/>
        </p:nvSpPr>
        <p:spPr>
          <a:xfrm>
            <a:off x="228600" y="304800"/>
            <a:ext cx="6553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400" b="1" dirty="0">
                <a:latin typeface="Cambria" pitchFamily="18" charset="0"/>
              </a:rPr>
              <a:t>3. Results and Discussion</a:t>
            </a:r>
          </a:p>
          <a:p>
            <a:pPr marL="342900" indent="-342900">
              <a:spcBef>
                <a:spcPct val="20000"/>
              </a:spcBef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3.3. Effect of CEB reinforcement type</a:t>
            </a:r>
          </a:p>
          <a:p>
            <a:pPr marL="342900" lvl="0" indent="-342900">
              <a:spcBef>
                <a:spcPct val="20000"/>
              </a:spcBef>
            </a:pPr>
            <a:endParaRPr lang="en-US" sz="2400" b="1" dirty="0">
              <a:latin typeface="Cambria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C3815AE-A166-DD2E-7AB3-844330B69F00}"/>
              </a:ext>
            </a:extLst>
          </p:cNvPr>
          <p:cNvSpPr txBox="1">
            <a:spLocks/>
          </p:cNvSpPr>
          <p:nvPr/>
        </p:nvSpPr>
        <p:spPr>
          <a:xfrm>
            <a:off x="457200" y="17526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lang="en-US" sz="3200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58AC6E6-3D8F-9CF1-EB18-CA5C54A47674}"/>
              </a:ext>
            </a:extLst>
          </p:cNvPr>
          <p:cNvSpPr txBox="1"/>
          <p:nvPr/>
        </p:nvSpPr>
        <p:spPr>
          <a:xfrm>
            <a:off x="179512" y="6453336"/>
            <a:ext cx="277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092EBD2-8ED1-4A28-8A24-E27C70BFB3F3}" type="slidenum">
              <a:rPr lang="fr-FR" sz="1400" smtClean="0"/>
              <a:t>9</a:t>
            </a:fld>
            <a:endParaRPr lang="fr-FR" sz="14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6506038-0947-BEBF-C60A-6ACBCC2D1A92}"/>
              </a:ext>
            </a:extLst>
          </p:cNvPr>
          <p:cNvSpPr txBox="1"/>
          <p:nvPr/>
        </p:nvSpPr>
        <p:spPr>
          <a:xfrm>
            <a:off x="62285" y="1544911"/>
            <a:ext cx="22531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fr-FR" sz="2000" b="1" i="1" dirty="0" err="1">
                <a:solidFill>
                  <a:schemeClr val="tx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FormataOTF-Bold"/>
              </a:rPr>
              <a:t>Effect</a:t>
            </a:r>
            <a:r>
              <a:rPr lang="fr-FR" sz="2000" b="1" i="1" dirty="0">
                <a:solidFill>
                  <a:schemeClr val="tx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FormataOTF-Bold"/>
              </a:rPr>
              <a:t> of cement</a:t>
            </a:r>
            <a:endParaRPr lang="fr-FR" sz="2000" i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F69C15F-D171-4668-AA83-39F61106DAD4}"/>
              </a:ext>
            </a:extLst>
          </p:cNvPr>
          <p:cNvSpPr txBox="1"/>
          <p:nvPr/>
        </p:nvSpPr>
        <p:spPr>
          <a:xfrm>
            <a:off x="611561" y="2060848"/>
            <a:ext cx="8496944" cy="3881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Hydration of cement releases two phases: </a:t>
            </a:r>
            <a:r>
              <a:rPr lang="en-US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CSH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(Calcium Silicate Hydrate) and </a:t>
            </a:r>
            <a:r>
              <a:rPr lang="en-US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CSAH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(Calcium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SulfoAluminate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Hydrate).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CSH forms a gel that reduce the porosity of the blocks by binding the grains together,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CSAH is responsible for the formation of ettringite , which:</a:t>
            </a:r>
          </a:p>
          <a:p>
            <a:pPr marL="893763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  <a:defRPr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Improve early strength</a:t>
            </a:r>
          </a:p>
          <a:p>
            <a:pPr marL="893763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  <a:defRPr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 Limit drying shrinkage</a:t>
            </a:r>
          </a:p>
          <a:p>
            <a:pPr marL="893763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  <a:defRPr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Reduce clay swelling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5767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811</Words>
  <Application>Microsoft Office PowerPoint</Application>
  <PresentationFormat>Affichage à l'écran (4:3)</PresentationFormat>
  <Paragraphs>141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Cambria</vt:lpstr>
      <vt:lpstr>Courier New</vt:lpstr>
      <vt:lpstr>Palatino Linotype</vt:lpstr>
      <vt:lpstr>Times New Roman</vt:lpstr>
      <vt:lpstr>Tw Cen MT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 Afzaal</dc:creator>
  <cp:lastModifiedBy>KONIN Athanas</cp:lastModifiedBy>
  <cp:revision>18</cp:revision>
  <dcterms:created xsi:type="dcterms:W3CDTF">2006-08-16T00:00:00Z</dcterms:created>
  <dcterms:modified xsi:type="dcterms:W3CDTF">2025-02-07T16:47:24Z</dcterms:modified>
</cp:coreProperties>
</file>