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6"/>
  </p:notesMasterIdLst>
  <p:sldIdLst>
    <p:sldId id="307" r:id="rId2"/>
    <p:sldId id="288" r:id="rId3"/>
    <p:sldId id="306" r:id="rId4"/>
    <p:sldId id="289" r:id="rId5"/>
    <p:sldId id="265" r:id="rId6"/>
    <p:sldId id="261" r:id="rId7"/>
    <p:sldId id="274" r:id="rId8"/>
    <p:sldId id="279" r:id="rId9"/>
    <p:sldId id="290" r:id="rId10"/>
    <p:sldId id="292" r:id="rId11"/>
    <p:sldId id="293" r:id="rId12"/>
    <p:sldId id="294" r:id="rId13"/>
    <p:sldId id="301" r:id="rId14"/>
    <p:sldId id="299" r:id="rId15"/>
    <p:sldId id="298" r:id="rId16"/>
    <p:sldId id="295" r:id="rId17"/>
    <p:sldId id="304" r:id="rId18"/>
    <p:sldId id="296" r:id="rId19"/>
    <p:sldId id="297" r:id="rId20"/>
    <p:sldId id="305" r:id="rId21"/>
    <p:sldId id="300" r:id="rId22"/>
    <p:sldId id="277" r:id="rId23"/>
    <p:sldId id="278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F162"/>
    <a:srgbClr val="E59EDD"/>
    <a:srgbClr val="46B1E1"/>
    <a:srgbClr val="E593E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69978-9B4C-6F44-8E51-E2E6A657A3B5}" v="73" dt="2024-12-06T04:34:36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/>
  </p:normalViewPr>
  <p:slideViewPr>
    <p:cSldViewPr snapToGrid="0">
      <p:cViewPr varScale="1">
        <p:scale>
          <a:sx n="108" d="100"/>
          <a:sy n="108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J Rosales" userId="d2911fcd622f0589" providerId="LiveId" clId="{5CD8A5F1-FC4D-E348-86C1-9032253C8E25}"/>
    <pc:docChg chg="undo custSel addSld modSld">
      <pc:chgData name="RJ Rosales" userId="d2911fcd622f0589" providerId="LiveId" clId="{5CD8A5F1-FC4D-E348-86C1-9032253C8E25}" dt="2024-10-03T02:49:04.869" v="562" actId="478"/>
      <pc:docMkLst>
        <pc:docMk/>
      </pc:docMkLst>
      <pc:sldChg chg="addSp modSp mod">
        <pc:chgData name="RJ Rosales" userId="d2911fcd622f0589" providerId="LiveId" clId="{5CD8A5F1-FC4D-E348-86C1-9032253C8E25}" dt="2024-09-02T00:08:12.409" v="182" actId="1076"/>
        <pc:sldMkLst>
          <pc:docMk/>
          <pc:sldMk cId="1467213445" sldId="258"/>
        </pc:sldMkLst>
        <pc:spChg chg="add mod">
          <ac:chgData name="RJ Rosales" userId="d2911fcd622f0589" providerId="LiveId" clId="{5CD8A5F1-FC4D-E348-86C1-9032253C8E25}" dt="2024-09-02T00:07:56.776" v="180" actId="1076"/>
          <ac:spMkLst>
            <pc:docMk/>
            <pc:sldMk cId="1467213445" sldId="258"/>
            <ac:spMk id="11" creationId="{B507D014-6D8C-5693-E5FC-81EA76BE032B}"/>
          </ac:spMkLst>
        </pc:spChg>
        <pc:spChg chg="mod">
          <ac:chgData name="RJ Rosales" userId="d2911fcd622f0589" providerId="LiveId" clId="{5CD8A5F1-FC4D-E348-86C1-9032253C8E25}" dt="2024-09-02T00:08:12.409" v="182" actId="1076"/>
          <ac:spMkLst>
            <pc:docMk/>
            <pc:sldMk cId="1467213445" sldId="258"/>
            <ac:spMk id="21" creationId="{B538DBE2-F513-0573-F989-E2A457882F02}"/>
          </ac:spMkLst>
        </pc:spChg>
        <pc:grpChg chg="mod">
          <ac:chgData name="RJ Rosales" userId="d2911fcd622f0589" providerId="LiveId" clId="{5CD8A5F1-FC4D-E348-86C1-9032253C8E25}" dt="2024-09-02T00:05:38.910" v="72" actId="1076"/>
          <ac:grpSpMkLst>
            <pc:docMk/>
            <pc:sldMk cId="1467213445" sldId="258"/>
            <ac:grpSpMk id="3" creationId="{75028384-5BCE-2F46-C1FA-1AADC09CE126}"/>
          </ac:grpSpMkLst>
        </pc:grpChg>
        <pc:grpChg chg="mod">
          <ac:chgData name="RJ Rosales" userId="d2911fcd622f0589" providerId="LiveId" clId="{5CD8A5F1-FC4D-E348-86C1-9032253C8E25}" dt="2024-09-02T00:05:41.810" v="74" actId="1076"/>
          <ac:grpSpMkLst>
            <pc:docMk/>
            <pc:sldMk cId="1467213445" sldId="258"/>
            <ac:grpSpMk id="4" creationId="{FFA9DD9F-138E-7448-28F2-0CC3F320BD87}"/>
          </ac:grpSpMkLst>
        </pc:grpChg>
        <pc:grpChg chg="mod">
          <ac:chgData name="RJ Rosales" userId="d2911fcd622f0589" providerId="LiveId" clId="{5CD8A5F1-FC4D-E348-86C1-9032253C8E25}" dt="2024-09-02T00:05:40.294" v="73" actId="1076"/>
          <ac:grpSpMkLst>
            <pc:docMk/>
            <pc:sldMk cId="1467213445" sldId="258"/>
            <ac:grpSpMk id="5" creationId="{C022A8AB-FDCA-006C-3899-9AC6C07DB33B}"/>
          </ac:grpSpMkLst>
        </pc:grpChg>
        <pc:grpChg chg="mod">
          <ac:chgData name="RJ Rosales" userId="d2911fcd622f0589" providerId="LiveId" clId="{5CD8A5F1-FC4D-E348-86C1-9032253C8E25}" dt="2024-09-02T00:05:34.928" v="70" actId="1076"/>
          <ac:grpSpMkLst>
            <pc:docMk/>
            <pc:sldMk cId="1467213445" sldId="258"/>
            <ac:grpSpMk id="6" creationId="{4285DF15-07D4-0836-B8FF-8F2C00503373}"/>
          </ac:grpSpMkLst>
        </pc:grpChg>
      </pc:sldChg>
      <pc:sldChg chg="addSp modSp mod">
        <pc:chgData name="RJ Rosales" userId="d2911fcd622f0589" providerId="LiveId" clId="{5CD8A5F1-FC4D-E348-86C1-9032253C8E25}" dt="2024-09-02T00:17:22.784" v="215" actId="1076"/>
        <pc:sldMkLst>
          <pc:docMk/>
          <pc:sldMk cId="3681397058" sldId="259"/>
        </pc:sldMkLst>
        <pc:spChg chg="mod">
          <ac:chgData name="RJ Rosales" userId="d2911fcd622f0589" providerId="LiveId" clId="{5CD8A5F1-FC4D-E348-86C1-9032253C8E25}" dt="2024-09-02T00:16:59.712" v="207" actId="1076"/>
          <ac:spMkLst>
            <pc:docMk/>
            <pc:sldMk cId="3681397058" sldId="259"/>
            <ac:spMk id="2" creationId="{208203AA-2067-F74D-42F2-6FFF62342860}"/>
          </ac:spMkLst>
        </pc:spChg>
        <pc:spChg chg="mod">
          <ac:chgData name="RJ Rosales" userId="d2911fcd622f0589" providerId="LiveId" clId="{5CD8A5F1-FC4D-E348-86C1-9032253C8E25}" dt="2024-09-02T00:15:59.978" v="188" actId="1076"/>
          <ac:spMkLst>
            <pc:docMk/>
            <pc:sldMk cId="3681397058" sldId="259"/>
            <ac:spMk id="5" creationId="{2ED5B667-7D5D-4B68-1EA6-743516B57BD3}"/>
          </ac:spMkLst>
        </pc:spChg>
        <pc:spChg chg="mod">
          <ac:chgData name="RJ Rosales" userId="d2911fcd622f0589" providerId="LiveId" clId="{5CD8A5F1-FC4D-E348-86C1-9032253C8E25}" dt="2024-09-02T00:17:20.667" v="214" actId="1076"/>
          <ac:spMkLst>
            <pc:docMk/>
            <pc:sldMk cId="3681397058" sldId="259"/>
            <ac:spMk id="6" creationId="{A5917E2E-3F17-3B9A-8842-2844ACB000DC}"/>
          </ac:spMkLst>
        </pc:spChg>
        <pc:spChg chg="mod">
          <ac:chgData name="RJ Rosales" userId="d2911fcd622f0589" providerId="LiveId" clId="{5CD8A5F1-FC4D-E348-86C1-9032253C8E25}" dt="2024-09-02T00:17:11.393" v="211" actId="14100"/>
          <ac:spMkLst>
            <pc:docMk/>
            <pc:sldMk cId="3681397058" sldId="259"/>
            <ac:spMk id="7" creationId="{582492AC-F958-689F-F290-02EFF5DFECAE}"/>
          </ac:spMkLst>
        </pc:spChg>
        <pc:spChg chg="mod">
          <ac:chgData name="RJ Rosales" userId="d2911fcd622f0589" providerId="LiveId" clId="{5CD8A5F1-FC4D-E348-86C1-9032253C8E25}" dt="2024-09-02T00:17:22.784" v="215" actId="1076"/>
          <ac:spMkLst>
            <pc:docMk/>
            <pc:sldMk cId="3681397058" sldId="259"/>
            <ac:spMk id="8" creationId="{6B7BF6AB-7AB7-7B2D-62F0-E068BD0D327E}"/>
          </ac:spMkLst>
        </pc:spChg>
        <pc:spChg chg="mod">
          <ac:chgData name="RJ Rosales" userId="d2911fcd622f0589" providerId="LiveId" clId="{5CD8A5F1-FC4D-E348-86C1-9032253C8E25}" dt="2024-09-02T00:16:39.612" v="201" actId="1076"/>
          <ac:spMkLst>
            <pc:docMk/>
            <pc:sldMk cId="3681397058" sldId="259"/>
            <ac:spMk id="9" creationId="{15040D10-8CAF-0701-96DC-1B1D9BAC0406}"/>
          </ac:spMkLst>
        </pc:spChg>
        <pc:spChg chg="mod">
          <ac:chgData name="RJ Rosales" userId="d2911fcd622f0589" providerId="LiveId" clId="{5CD8A5F1-FC4D-E348-86C1-9032253C8E25}" dt="2024-09-02T00:16:57.745" v="206" actId="1076"/>
          <ac:spMkLst>
            <pc:docMk/>
            <pc:sldMk cId="3681397058" sldId="259"/>
            <ac:spMk id="10" creationId="{69A731D6-EFAC-00E9-319E-B9B57083D386}"/>
          </ac:spMkLst>
        </pc:spChg>
        <pc:spChg chg="mod">
          <ac:chgData name="RJ Rosales" userId="d2911fcd622f0589" providerId="LiveId" clId="{5CD8A5F1-FC4D-E348-86C1-9032253C8E25}" dt="2024-09-02T00:16:42.712" v="202" actId="1076"/>
          <ac:spMkLst>
            <pc:docMk/>
            <pc:sldMk cId="3681397058" sldId="259"/>
            <ac:spMk id="11" creationId="{8C4C724D-2C6B-E4F0-1C2B-5A8B989509A3}"/>
          </ac:spMkLst>
        </pc:spChg>
        <pc:spChg chg="mod">
          <ac:chgData name="RJ Rosales" userId="d2911fcd622f0589" providerId="LiveId" clId="{5CD8A5F1-FC4D-E348-86C1-9032253C8E25}" dt="2024-09-02T00:16:46.996" v="203" actId="1076"/>
          <ac:spMkLst>
            <pc:docMk/>
            <pc:sldMk cId="3681397058" sldId="259"/>
            <ac:spMk id="12" creationId="{A4FD877F-C212-5AF4-1E97-BEF9A8B22D7E}"/>
          </ac:spMkLst>
        </pc:spChg>
        <pc:spChg chg="mod">
          <ac:chgData name="RJ Rosales" userId="d2911fcd622f0589" providerId="LiveId" clId="{5CD8A5F1-FC4D-E348-86C1-9032253C8E25}" dt="2024-09-02T00:16:52.629" v="205" actId="688"/>
          <ac:spMkLst>
            <pc:docMk/>
            <pc:sldMk cId="3681397058" sldId="259"/>
            <ac:spMk id="13" creationId="{2D76E46A-3C74-C4CE-8053-2DAAB56BA47E}"/>
          </ac:spMkLst>
        </pc:spChg>
        <pc:grpChg chg="add mod">
          <ac:chgData name="RJ Rosales" userId="d2911fcd622f0589" providerId="LiveId" clId="{5CD8A5F1-FC4D-E348-86C1-9032253C8E25}" dt="2024-09-02T00:17:08.680" v="210" actId="1076"/>
          <ac:grpSpMkLst>
            <pc:docMk/>
            <pc:sldMk cId="3681397058" sldId="259"/>
            <ac:grpSpMk id="15" creationId="{51B04B7F-B69A-770D-E782-F168D684A847}"/>
          </ac:grpSpMkLst>
        </pc:grpChg>
        <pc:picChg chg="mod">
          <ac:chgData name="RJ Rosales" userId="d2911fcd622f0589" providerId="LiveId" clId="{5CD8A5F1-FC4D-E348-86C1-9032253C8E25}" dt="2024-09-02T00:17:04.855" v="209" actId="164"/>
          <ac:picMkLst>
            <pc:docMk/>
            <pc:sldMk cId="3681397058" sldId="259"/>
            <ac:picMk id="3" creationId="{0E5FD7BD-266B-9137-FF2C-96C76907DF4B}"/>
          </ac:picMkLst>
        </pc:picChg>
        <pc:picChg chg="mod">
          <ac:chgData name="RJ Rosales" userId="d2911fcd622f0589" providerId="LiveId" clId="{5CD8A5F1-FC4D-E348-86C1-9032253C8E25}" dt="2024-09-02T00:17:04.855" v="209" actId="164"/>
          <ac:picMkLst>
            <pc:docMk/>
            <pc:sldMk cId="3681397058" sldId="259"/>
            <ac:picMk id="4" creationId="{661525CF-13F8-FEA6-3D41-246915ACDF66}"/>
          </ac:picMkLst>
        </pc:picChg>
      </pc:sldChg>
      <pc:sldChg chg="addSp delSp mod">
        <pc:chgData name="RJ Rosales" userId="d2911fcd622f0589" providerId="LiveId" clId="{5CD8A5F1-FC4D-E348-86C1-9032253C8E25}" dt="2024-10-03T02:49:04.869" v="562" actId="478"/>
        <pc:sldMkLst>
          <pc:docMk/>
          <pc:sldMk cId="3421729781" sldId="262"/>
        </pc:sldMkLst>
        <pc:spChg chg="add del">
          <ac:chgData name="RJ Rosales" userId="d2911fcd622f0589" providerId="LiveId" clId="{5CD8A5F1-FC4D-E348-86C1-9032253C8E25}" dt="2024-10-03T02:49:04.869" v="562" actId="478"/>
          <ac:spMkLst>
            <pc:docMk/>
            <pc:sldMk cId="3421729781" sldId="262"/>
            <ac:spMk id="7" creationId="{AE8CDFB8-B4BF-661A-8CD4-06DFFD6D7AE7}"/>
          </ac:spMkLst>
        </pc:spChg>
        <pc:spChg chg="add del">
          <ac:chgData name="RJ Rosales" userId="d2911fcd622f0589" providerId="LiveId" clId="{5CD8A5F1-FC4D-E348-86C1-9032253C8E25}" dt="2024-10-03T02:49:04.869" v="562" actId="478"/>
          <ac:spMkLst>
            <pc:docMk/>
            <pc:sldMk cId="3421729781" sldId="262"/>
            <ac:spMk id="27" creationId="{0FDA3D1B-982B-C46E-E25C-45C07F3D584A}"/>
          </ac:spMkLst>
        </pc:spChg>
      </pc:sldChg>
      <pc:sldChg chg="modSp mod">
        <pc:chgData name="RJ Rosales" userId="d2911fcd622f0589" providerId="LiveId" clId="{5CD8A5F1-FC4D-E348-86C1-9032253C8E25}" dt="2024-09-02T00:32:11.120" v="559" actId="179"/>
        <pc:sldMkLst>
          <pc:docMk/>
          <pc:sldMk cId="3789113445" sldId="264"/>
        </pc:sldMkLst>
        <pc:spChg chg="mod">
          <ac:chgData name="RJ Rosales" userId="d2911fcd622f0589" providerId="LiveId" clId="{5CD8A5F1-FC4D-E348-86C1-9032253C8E25}" dt="2024-09-02T00:23:39.965" v="381" actId="1076"/>
          <ac:spMkLst>
            <pc:docMk/>
            <pc:sldMk cId="3789113445" sldId="264"/>
            <ac:spMk id="9" creationId="{A8735B18-AB12-1A49-51E3-DB2A7FFF0398}"/>
          </ac:spMkLst>
        </pc:spChg>
        <pc:graphicFrameChg chg="mod modGraphic">
          <ac:chgData name="RJ Rosales" userId="d2911fcd622f0589" providerId="LiveId" clId="{5CD8A5F1-FC4D-E348-86C1-9032253C8E25}" dt="2024-09-02T00:32:11.120" v="559" actId="179"/>
          <ac:graphicFrameMkLst>
            <pc:docMk/>
            <pc:sldMk cId="3789113445" sldId="264"/>
            <ac:graphicFrameMk id="16" creationId="{97CCBA5B-78E6-6873-5FB6-B6BCAE2D492C}"/>
          </ac:graphicFrameMkLst>
        </pc:graphicFrameChg>
      </pc:sldChg>
      <pc:sldChg chg="addSp modSp mod modAnim">
        <pc:chgData name="RJ Rosales" userId="d2911fcd622f0589" providerId="LiveId" clId="{5CD8A5F1-FC4D-E348-86C1-9032253C8E25}" dt="2024-09-07T02:05:32.663" v="560"/>
        <pc:sldMkLst>
          <pc:docMk/>
          <pc:sldMk cId="1456955428" sldId="266"/>
        </pc:sldMkLst>
        <pc:spChg chg="mod">
          <ac:chgData name="RJ Rosales" userId="d2911fcd622f0589" providerId="LiveId" clId="{5CD8A5F1-FC4D-E348-86C1-9032253C8E25}" dt="2024-09-02T00:26:32.200" v="442" actId="1076"/>
          <ac:spMkLst>
            <pc:docMk/>
            <pc:sldMk cId="1456955428" sldId="266"/>
            <ac:spMk id="4" creationId="{91C8FBAA-5312-C4A5-AD81-EA7633AF2ED5}"/>
          </ac:spMkLst>
        </pc:spChg>
        <pc:spChg chg="mod">
          <ac:chgData name="RJ Rosales" userId="d2911fcd622f0589" providerId="LiveId" clId="{5CD8A5F1-FC4D-E348-86C1-9032253C8E25}" dt="2024-09-02T00:28:36.074" v="473" actId="14100"/>
          <ac:spMkLst>
            <pc:docMk/>
            <pc:sldMk cId="1456955428" sldId="266"/>
            <ac:spMk id="6" creationId="{CD9EE704-7549-C17E-0000-BFE9951C0B43}"/>
          </ac:spMkLst>
        </pc:spChg>
        <pc:spChg chg="mod">
          <ac:chgData name="RJ Rosales" userId="d2911fcd622f0589" providerId="LiveId" clId="{5CD8A5F1-FC4D-E348-86C1-9032253C8E25}" dt="2024-09-02T00:26:34.164" v="443" actId="1076"/>
          <ac:spMkLst>
            <pc:docMk/>
            <pc:sldMk cId="1456955428" sldId="266"/>
            <ac:spMk id="7" creationId="{61CB32B0-B988-A6C7-01AD-7B93049F4AA1}"/>
          </ac:spMkLst>
        </pc:spChg>
        <pc:spChg chg="mod">
          <ac:chgData name="RJ Rosales" userId="d2911fcd622f0589" providerId="LiveId" clId="{5CD8A5F1-FC4D-E348-86C1-9032253C8E25}" dt="2024-09-02T00:28:49.137" v="474" actId="2085"/>
          <ac:spMkLst>
            <pc:docMk/>
            <pc:sldMk cId="1456955428" sldId="266"/>
            <ac:spMk id="9" creationId="{FBE56B0D-2CBB-E859-C4E0-E292A4F27A87}"/>
          </ac:spMkLst>
        </pc:spChg>
        <pc:spChg chg="add mod">
          <ac:chgData name="RJ Rosales" userId="d2911fcd622f0589" providerId="LiveId" clId="{5CD8A5F1-FC4D-E348-86C1-9032253C8E25}" dt="2024-09-02T00:28:32.588" v="472" actId="14100"/>
          <ac:spMkLst>
            <pc:docMk/>
            <pc:sldMk cId="1456955428" sldId="266"/>
            <ac:spMk id="10" creationId="{448DC814-B47D-AD94-214C-74A0DEE0B941}"/>
          </ac:spMkLst>
        </pc:spChg>
        <pc:spChg chg="mod">
          <ac:chgData name="RJ Rosales" userId="d2911fcd622f0589" providerId="LiveId" clId="{5CD8A5F1-FC4D-E348-86C1-9032253C8E25}" dt="2024-09-02T00:28:53.154" v="475" actId="2085"/>
          <ac:spMkLst>
            <pc:docMk/>
            <pc:sldMk cId="1456955428" sldId="266"/>
            <ac:spMk id="13" creationId="{32C8D065-2CFF-D740-C9CD-4C02A6EB1E58}"/>
          </ac:spMkLst>
        </pc:spChg>
        <pc:spChg chg="add mod">
          <ac:chgData name="RJ Rosales" userId="d2911fcd622f0589" providerId="LiveId" clId="{5CD8A5F1-FC4D-E348-86C1-9032253C8E25}" dt="2024-09-02T00:28:28.445" v="471" actId="164"/>
          <ac:spMkLst>
            <pc:docMk/>
            <pc:sldMk cId="1456955428" sldId="266"/>
            <ac:spMk id="14" creationId="{540E168E-DE3A-4712-B09D-7DA36452B8E4}"/>
          </ac:spMkLst>
        </pc:spChg>
        <pc:grpChg chg="add mod">
          <ac:chgData name="RJ Rosales" userId="d2911fcd622f0589" providerId="LiveId" clId="{5CD8A5F1-FC4D-E348-86C1-9032253C8E25}" dt="2024-09-02T00:26:04.699" v="433" actId="1076"/>
          <ac:grpSpMkLst>
            <pc:docMk/>
            <pc:sldMk cId="1456955428" sldId="266"/>
            <ac:grpSpMk id="3" creationId="{1B806DF5-092A-9AF1-8B4C-F3C7A4171971}"/>
          </ac:grpSpMkLst>
        </pc:grpChg>
        <pc:grpChg chg="add mod">
          <ac:chgData name="RJ Rosales" userId="d2911fcd622f0589" providerId="LiveId" clId="{5CD8A5F1-FC4D-E348-86C1-9032253C8E25}" dt="2024-09-02T00:26:07.300" v="434" actId="1076"/>
          <ac:grpSpMkLst>
            <pc:docMk/>
            <pc:sldMk cId="1456955428" sldId="266"/>
            <ac:grpSpMk id="11" creationId="{85222C7B-6BAA-D0E1-E77A-117FBE36BDC0}"/>
          </ac:grpSpMkLst>
        </pc:grpChg>
        <pc:grpChg chg="add mod">
          <ac:chgData name="RJ Rosales" userId="d2911fcd622f0589" providerId="LiveId" clId="{5CD8A5F1-FC4D-E348-86C1-9032253C8E25}" dt="2024-09-02T00:28:28.445" v="471" actId="164"/>
          <ac:grpSpMkLst>
            <pc:docMk/>
            <pc:sldMk cId="1456955428" sldId="266"/>
            <ac:grpSpMk id="15" creationId="{37302228-CECF-D889-2B23-18423759FFD8}"/>
          </ac:grpSpMkLst>
        </pc:grpChg>
        <pc:grpChg chg="add mod">
          <ac:chgData name="RJ Rosales" userId="d2911fcd622f0589" providerId="LiveId" clId="{5CD8A5F1-FC4D-E348-86C1-9032253C8E25}" dt="2024-09-02T00:28:28.445" v="471" actId="164"/>
          <ac:grpSpMkLst>
            <pc:docMk/>
            <pc:sldMk cId="1456955428" sldId="266"/>
            <ac:grpSpMk id="16" creationId="{308F7353-E2FC-637C-1A5A-B92D86CF12E1}"/>
          </ac:grpSpMkLst>
        </pc:grpChg>
        <pc:picChg chg="mod">
          <ac:chgData name="RJ Rosales" userId="d2911fcd622f0589" providerId="LiveId" clId="{5CD8A5F1-FC4D-E348-86C1-9032253C8E25}" dt="2024-09-02T00:24:10.060" v="405"/>
          <ac:picMkLst>
            <pc:docMk/>
            <pc:sldMk cId="1456955428" sldId="266"/>
            <ac:picMk id="8" creationId="{1E09CC7E-E14B-786E-031E-3DB78DC9380E}"/>
          </ac:picMkLst>
        </pc:picChg>
        <pc:picChg chg="mod">
          <ac:chgData name="RJ Rosales" userId="d2911fcd622f0589" providerId="LiveId" clId="{5CD8A5F1-FC4D-E348-86C1-9032253C8E25}" dt="2024-09-02T00:25:58.852" v="431"/>
          <ac:picMkLst>
            <pc:docMk/>
            <pc:sldMk cId="1456955428" sldId="266"/>
            <ac:picMk id="12" creationId="{0B088847-5B91-8A0D-3E91-54E0E239809B}"/>
          </ac:picMkLst>
        </pc:picChg>
      </pc:sldChg>
      <pc:sldChg chg="modSp mod">
        <pc:chgData name="RJ Rosales" userId="d2911fcd622f0589" providerId="LiveId" clId="{5CD8A5F1-FC4D-E348-86C1-9032253C8E25}" dt="2024-09-02T00:30:34.519" v="482" actId="1076"/>
        <pc:sldMkLst>
          <pc:docMk/>
          <pc:sldMk cId="960452352" sldId="268"/>
        </pc:sldMkLst>
        <pc:spChg chg="mod">
          <ac:chgData name="RJ Rosales" userId="d2911fcd622f0589" providerId="LiveId" clId="{5CD8A5F1-FC4D-E348-86C1-9032253C8E25}" dt="2024-09-02T00:30:34.519" v="482" actId="1076"/>
          <ac:spMkLst>
            <pc:docMk/>
            <pc:sldMk cId="960452352" sldId="268"/>
            <ac:spMk id="3" creationId="{5B6198BA-1CAB-0B60-74BC-E772A9706464}"/>
          </ac:spMkLst>
        </pc:spChg>
        <pc:graphicFrameChg chg="mod modGraphic">
          <ac:chgData name="RJ Rosales" userId="d2911fcd622f0589" providerId="LiveId" clId="{5CD8A5F1-FC4D-E348-86C1-9032253C8E25}" dt="2024-09-02T00:30:34.519" v="482" actId="1076"/>
          <ac:graphicFrameMkLst>
            <pc:docMk/>
            <pc:sldMk cId="960452352" sldId="268"/>
            <ac:graphicFrameMk id="2" creationId="{FD5934F7-739E-9345-A834-4F2A35E5E8EA}"/>
          </ac:graphicFrameMkLst>
        </pc:graphicFrameChg>
      </pc:sldChg>
      <pc:sldChg chg="delSp modSp mod">
        <pc:chgData name="RJ Rosales" userId="d2911fcd622f0589" providerId="LiveId" clId="{5CD8A5F1-FC4D-E348-86C1-9032253C8E25}" dt="2024-09-02T00:23:20.099" v="369" actId="1076"/>
        <pc:sldMkLst>
          <pc:docMk/>
          <pc:sldMk cId="3438566012" sldId="273"/>
        </pc:sldMkLst>
        <pc:spChg chg="mod">
          <ac:chgData name="RJ Rosales" userId="d2911fcd622f0589" providerId="LiveId" clId="{5CD8A5F1-FC4D-E348-86C1-9032253C8E25}" dt="2024-09-02T00:23:20.099" v="369" actId="1076"/>
          <ac:spMkLst>
            <pc:docMk/>
            <pc:sldMk cId="3438566012" sldId="273"/>
            <ac:spMk id="2" creationId="{FDCD283D-0292-365A-0332-8509E079AB6F}"/>
          </ac:spMkLst>
        </pc:spChg>
        <pc:spChg chg="del mod">
          <ac:chgData name="RJ Rosales" userId="d2911fcd622f0589" providerId="LiveId" clId="{5CD8A5F1-FC4D-E348-86C1-9032253C8E25}" dt="2024-09-02T00:23:05.741" v="363" actId="478"/>
          <ac:spMkLst>
            <pc:docMk/>
            <pc:sldMk cId="3438566012" sldId="273"/>
            <ac:spMk id="3" creationId="{F9317399-B6C6-A7FC-038C-A0223FD4B1D2}"/>
          </ac:spMkLst>
        </pc:spChg>
        <pc:grpChg chg="mod">
          <ac:chgData name="RJ Rosales" userId="d2911fcd622f0589" providerId="LiveId" clId="{5CD8A5F1-FC4D-E348-86C1-9032253C8E25}" dt="2024-09-02T00:23:12.466" v="364" actId="1076"/>
          <ac:grpSpMkLst>
            <pc:docMk/>
            <pc:sldMk cId="3438566012" sldId="273"/>
            <ac:grpSpMk id="4" creationId="{D26F3C73-5EA7-0989-2EC5-5ADA5587AF26}"/>
          </ac:grpSpMkLst>
        </pc:grpChg>
      </pc:sldChg>
      <pc:sldChg chg="modSp mod">
        <pc:chgData name="RJ Rosales" userId="d2911fcd622f0589" providerId="LiveId" clId="{5CD8A5F1-FC4D-E348-86C1-9032253C8E25}" dt="2024-09-02T00:22:06.458" v="218" actId="692"/>
        <pc:sldMkLst>
          <pc:docMk/>
          <pc:sldMk cId="3442850409" sldId="274"/>
        </pc:sldMkLst>
        <pc:spChg chg="mod">
          <ac:chgData name="RJ Rosales" userId="d2911fcd622f0589" providerId="LiveId" clId="{5CD8A5F1-FC4D-E348-86C1-9032253C8E25}" dt="2024-09-02T00:22:06.458" v="218" actId="692"/>
          <ac:spMkLst>
            <pc:docMk/>
            <pc:sldMk cId="3442850409" sldId="274"/>
            <ac:spMk id="8" creationId="{01D03E5E-C745-8624-ECE0-AAEE48F8DE0D}"/>
          </ac:spMkLst>
        </pc:spChg>
        <pc:spChg chg="mod">
          <ac:chgData name="RJ Rosales" userId="d2911fcd622f0589" providerId="LiveId" clId="{5CD8A5F1-FC4D-E348-86C1-9032253C8E25}" dt="2024-09-02T00:22:06.458" v="218" actId="692"/>
          <ac:spMkLst>
            <pc:docMk/>
            <pc:sldMk cId="3442850409" sldId="274"/>
            <ac:spMk id="9" creationId="{74A9B147-9FE9-3480-D991-2E86679F8529}"/>
          </ac:spMkLst>
        </pc:spChg>
        <pc:spChg chg="mod">
          <ac:chgData name="RJ Rosales" userId="d2911fcd622f0589" providerId="LiveId" clId="{5CD8A5F1-FC4D-E348-86C1-9032253C8E25}" dt="2024-09-02T00:22:00.610" v="217" actId="692"/>
          <ac:spMkLst>
            <pc:docMk/>
            <pc:sldMk cId="3442850409" sldId="274"/>
            <ac:spMk id="10" creationId="{004F10FC-7FD2-6596-8757-C435FD1F34EE}"/>
          </ac:spMkLst>
        </pc:spChg>
        <pc:spChg chg="mod">
          <ac:chgData name="RJ Rosales" userId="d2911fcd622f0589" providerId="LiveId" clId="{5CD8A5F1-FC4D-E348-86C1-9032253C8E25}" dt="2024-09-02T00:22:00.610" v="217" actId="692"/>
          <ac:spMkLst>
            <pc:docMk/>
            <pc:sldMk cId="3442850409" sldId="274"/>
            <ac:spMk id="14" creationId="{A17B2972-A8D4-5C3C-93C7-5B41DEBF5CC7}"/>
          </ac:spMkLst>
        </pc:spChg>
      </pc:sldChg>
      <pc:sldChg chg="addSp modSp mod">
        <pc:chgData name="RJ Rosales" userId="d2911fcd622f0589" providerId="LiveId" clId="{5CD8A5F1-FC4D-E348-86C1-9032253C8E25}" dt="2024-09-02T00:31:50.720" v="557" actId="1076"/>
        <pc:sldMkLst>
          <pc:docMk/>
          <pc:sldMk cId="1394696360" sldId="276"/>
        </pc:sldMkLst>
        <pc:spChg chg="mod">
          <ac:chgData name="RJ Rosales" userId="d2911fcd622f0589" providerId="LiveId" clId="{5CD8A5F1-FC4D-E348-86C1-9032253C8E25}" dt="2024-09-02T00:31:00.224" v="485" actId="403"/>
          <ac:spMkLst>
            <pc:docMk/>
            <pc:sldMk cId="1394696360" sldId="276"/>
            <ac:spMk id="2" creationId="{5FB9E66C-F1EC-B5B1-B113-3F4744BF3485}"/>
          </ac:spMkLst>
        </pc:spChg>
        <pc:spChg chg="mod">
          <ac:chgData name="RJ Rosales" userId="d2911fcd622f0589" providerId="LiveId" clId="{5CD8A5F1-FC4D-E348-86C1-9032253C8E25}" dt="2024-09-02T00:31:48.755" v="556" actId="1076"/>
          <ac:spMkLst>
            <pc:docMk/>
            <pc:sldMk cId="1394696360" sldId="276"/>
            <ac:spMk id="3" creationId="{20406D09-3133-6A98-D3CA-257965CC2F73}"/>
          </ac:spMkLst>
        </pc:spChg>
        <pc:spChg chg="add mod">
          <ac:chgData name="RJ Rosales" userId="d2911fcd622f0589" providerId="LiveId" clId="{5CD8A5F1-FC4D-E348-86C1-9032253C8E25}" dt="2024-09-02T00:31:50.720" v="557" actId="1076"/>
          <ac:spMkLst>
            <pc:docMk/>
            <pc:sldMk cId="1394696360" sldId="276"/>
            <ac:spMk id="4" creationId="{52FA2F26-DC68-2C6F-AAD7-F78C0B3C09FD}"/>
          </ac:spMkLst>
        </pc:spChg>
        <pc:grpChg chg="mod">
          <ac:chgData name="RJ Rosales" userId="d2911fcd622f0589" providerId="LiveId" clId="{5CD8A5F1-FC4D-E348-86C1-9032253C8E25}" dt="2024-09-02T00:30:55.755" v="483" actId="1076"/>
          <ac:grpSpMkLst>
            <pc:docMk/>
            <pc:sldMk cId="1394696360" sldId="276"/>
            <ac:grpSpMk id="12" creationId="{DC2599E0-4D5E-C11E-978F-15585960CE0C}"/>
          </ac:grpSpMkLst>
        </pc:grpChg>
      </pc:sldChg>
      <pc:sldChg chg="addSp delSp modSp new mod">
        <pc:chgData name="RJ Rosales" userId="d2911fcd622f0589" providerId="LiveId" clId="{5CD8A5F1-FC4D-E348-86C1-9032253C8E25}" dt="2024-09-02T00:09:19.392" v="185" actId="1076"/>
        <pc:sldMkLst>
          <pc:docMk/>
          <pc:sldMk cId="1895682767" sldId="277"/>
        </pc:sldMkLst>
        <pc:spChg chg="del">
          <ac:chgData name="RJ Rosales" userId="d2911fcd622f0589" providerId="LiveId" clId="{5CD8A5F1-FC4D-E348-86C1-9032253C8E25}" dt="2024-08-30T07:28:11.013" v="5" actId="478"/>
          <ac:spMkLst>
            <pc:docMk/>
            <pc:sldMk cId="1895682767" sldId="277"/>
            <ac:spMk id="2" creationId="{3CD08D60-A888-13F8-935E-9D7400FF223E}"/>
          </ac:spMkLst>
        </pc:spChg>
        <pc:spChg chg="add mod">
          <ac:chgData name="RJ Rosales" userId="d2911fcd622f0589" providerId="LiveId" clId="{5CD8A5F1-FC4D-E348-86C1-9032253C8E25}" dt="2024-09-02T00:09:19.392" v="185" actId="1076"/>
          <ac:spMkLst>
            <pc:docMk/>
            <pc:sldMk cId="1895682767" sldId="277"/>
            <ac:spMk id="2" creationId="{D4860237-FDAF-22A4-3385-017DF580F46C}"/>
          </ac:spMkLst>
        </pc:spChg>
        <pc:spChg chg="del">
          <ac:chgData name="RJ Rosales" userId="d2911fcd622f0589" providerId="LiveId" clId="{5CD8A5F1-FC4D-E348-86C1-9032253C8E25}" dt="2024-08-30T07:28:11.013" v="5" actId="478"/>
          <ac:spMkLst>
            <pc:docMk/>
            <pc:sldMk cId="1895682767" sldId="277"/>
            <ac:spMk id="3" creationId="{7F0DE1C6-F77E-0B6E-FE66-9868EC5DA465}"/>
          </ac:spMkLst>
        </pc:spChg>
        <pc:spChg chg="add mod">
          <ac:chgData name="RJ Rosales" userId="d2911fcd622f0589" providerId="LiveId" clId="{5CD8A5F1-FC4D-E348-86C1-9032253C8E25}" dt="2024-09-02T00:09:16.940" v="184" actId="20577"/>
          <ac:spMkLst>
            <pc:docMk/>
            <pc:sldMk cId="1895682767" sldId="277"/>
            <ac:spMk id="4" creationId="{1D118FA7-DEF4-E1B8-564E-182C8E98E55A}"/>
          </ac:spMkLst>
        </pc:spChg>
      </pc:sldChg>
      <pc:sldChg chg="modSp add mod">
        <pc:chgData name="RJ Rosales" userId="d2911fcd622f0589" providerId="LiveId" clId="{5CD8A5F1-FC4D-E348-86C1-9032253C8E25}" dt="2024-08-30T07:28:31.465" v="42" actId="14100"/>
        <pc:sldMkLst>
          <pc:docMk/>
          <pc:sldMk cId="3167954968" sldId="278"/>
        </pc:sldMkLst>
        <pc:spChg chg="mod">
          <ac:chgData name="RJ Rosales" userId="d2911fcd622f0589" providerId="LiveId" clId="{5CD8A5F1-FC4D-E348-86C1-9032253C8E25}" dt="2024-08-30T07:28:31.465" v="42" actId="14100"/>
          <ac:spMkLst>
            <pc:docMk/>
            <pc:sldMk cId="3167954968" sldId="278"/>
            <ac:spMk id="4" creationId="{1D118FA7-DEF4-E1B8-564E-182C8E98E55A}"/>
          </ac:spMkLst>
        </pc:spChg>
      </pc:sldChg>
    </pc:docChg>
  </pc:docChgLst>
  <pc:docChgLst>
    <pc:chgData name="RJ Rosales" userId="d2911fcd622f0589" providerId="LiveId" clId="{C438ED01-8BC4-BD44-87F7-B8A48437D06B}"/>
    <pc:docChg chg="undo redo custSel addSld delSld modSld sldOrd">
      <pc:chgData name="RJ Rosales" userId="d2911fcd622f0589" providerId="LiveId" clId="{C438ED01-8BC4-BD44-87F7-B8A48437D06B}" dt="2024-12-02T11:14:45.891" v="9099" actId="20577"/>
      <pc:docMkLst>
        <pc:docMk/>
      </pc:docMkLst>
      <pc:sldChg chg="addSp delSp modSp mod">
        <pc:chgData name="RJ Rosales" userId="d2911fcd622f0589" providerId="LiveId" clId="{C438ED01-8BC4-BD44-87F7-B8A48437D06B}" dt="2024-11-21T04:38:37.196" v="9085" actId="767"/>
        <pc:sldMkLst>
          <pc:docMk/>
          <pc:sldMk cId="1114032402" sldId="256"/>
        </pc:sldMkLst>
        <pc:spChg chg="add mod">
          <ac:chgData name="RJ Rosales" userId="d2911fcd622f0589" providerId="LiveId" clId="{C438ED01-8BC4-BD44-87F7-B8A48437D06B}" dt="2024-11-21T04:38:37.196" v="9085" actId="767"/>
          <ac:spMkLst>
            <pc:docMk/>
            <pc:sldMk cId="1114032402" sldId="256"/>
            <ac:spMk id="2" creationId="{1ABBB937-0412-1862-6F02-35339273B607}"/>
          </ac:spMkLst>
        </pc:spChg>
        <pc:spChg chg="mod">
          <ac:chgData name="RJ Rosales" userId="d2911fcd622f0589" providerId="LiveId" clId="{C438ED01-8BC4-BD44-87F7-B8A48437D06B}" dt="2024-10-09T06:18:43.196" v="315" actId="1036"/>
          <ac:spMkLst>
            <pc:docMk/>
            <pc:sldMk cId="1114032402" sldId="256"/>
            <ac:spMk id="5" creationId="{D60842A2-7966-DC39-8511-848441FEC682}"/>
          </ac:spMkLst>
        </pc:spChg>
        <pc:spChg chg="mod">
          <ac:chgData name="RJ Rosales" userId="d2911fcd622f0589" providerId="LiveId" clId="{C438ED01-8BC4-BD44-87F7-B8A48437D06B}" dt="2024-11-07T13:55:41.059" v="7231" actId="14100"/>
          <ac:spMkLst>
            <pc:docMk/>
            <pc:sldMk cId="1114032402" sldId="256"/>
            <ac:spMk id="10" creationId="{1855D41C-2ADE-DF9F-FC2F-966D333E8E1D}"/>
          </ac:spMkLst>
        </pc:spChg>
        <pc:spChg chg="mod">
          <ac:chgData name="RJ Rosales" userId="d2911fcd622f0589" providerId="LiveId" clId="{C438ED01-8BC4-BD44-87F7-B8A48437D06B}" dt="2024-11-09T05:42:59.823" v="8591" actId="20577"/>
          <ac:spMkLst>
            <pc:docMk/>
            <pc:sldMk cId="1114032402" sldId="256"/>
            <ac:spMk id="13" creationId="{0A8706AB-EA86-DAA2-F79A-5C4D9F4CBE09}"/>
          </ac:spMkLst>
        </pc:spChg>
        <pc:spChg chg="mod">
          <ac:chgData name="RJ Rosales" userId="d2911fcd622f0589" providerId="LiveId" clId="{C438ED01-8BC4-BD44-87F7-B8A48437D06B}" dt="2024-10-09T06:18:43.196" v="315" actId="1036"/>
          <ac:spMkLst>
            <pc:docMk/>
            <pc:sldMk cId="1114032402" sldId="256"/>
            <ac:spMk id="14" creationId="{09133B16-ECE4-2C10-F258-B282FD3B4239}"/>
          </ac:spMkLst>
        </pc:spChg>
        <pc:grpChg chg="mod">
          <ac:chgData name="RJ Rosales" userId="d2911fcd622f0589" providerId="LiveId" clId="{C438ED01-8BC4-BD44-87F7-B8A48437D06B}" dt="2024-11-07T13:55:30.381" v="7229" actId="1076"/>
          <ac:grpSpMkLst>
            <pc:docMk/>
            <pc:sldMk cId="1114032402" sldId="256"/>
            <ac:grpSpMk id="16" creationId="{32ACD3D4-1BCC-5F23-C614-67897E469655}"/>
          </ac:grpSpMkLst>
        </pc:grpChg>
        <pc:grpChg chg="del">
          <ac:chgData name="RJ Rosales" userId="d2911fcd622f0589" providerId="LiveId" clId="{C438ED01-8BC4-BD44-87F7-B8A48437D06B}" dt="2024-10-09T06:09:12.005" v="2" actId="478"/>
          <ac:grpSpMkLst>
            <pc:docMk/>
            <pc:sldMk cId="1114032402" sldId="256"/>
            <ac:grpSpMk id="17" creationId="{112376DF-3A94-5C34-3457-E13DCAE7153F}"/>
          </ac:grpSpMkLst>
        </pc:grpChg>
        <pc:grpChg chg="del">
          <ac:chgData name="RJ Rosales" userId="d2911fcd622f0589" providerId="LiveId" clId="{C438ED01-8BC4-BD44-87F7-B8A48437D06B}" dt="2024-10-09T06:09:12.005" v="2" actId="478"/>
          <ac:grpSpMkLst>
            <pc:docMk/>
            <pc:sldMk cId="1114032402" sldId="256"/>
            <ac:grpSpMk id="18" creationId="{D2C95689-4F84-0FF8-23A9-CCF3D37EE565}"/>
          </ac:grpSpMkLst>
        </pc:grpChg>
        <pc:grpChg chg="del">
          <ac:chgData name="RJ Rosales" userId="d2911fcd622f0589" providerId="LiveId" clId="{C438ED01-8BC4-BD44-87F7-B8A48437D06B}" dt="2024-10-09T06:09:12.005" v="2" actId="478"/>
          <ac:grpSpMkLst>
            <pc:docMk/>
            <pc:sldMk cId="1114032402" sldId="256"/>
            <ac:grpSpMk id="19" creationId="{DFAD7FF3-62FE-F921-CFF9-26DA89EC2D7E}"/>
          </ac:grpSpMkLst>
        </pc:grpChg>
        <pc:grpChg chg="del">
          <ac:chgData name="RJ Rosales" userId="d2911fcd622f0589" providerId="LiveId" clId="{C438ED01-8BC4-BD44-87F7-B8A48437D06B}" dt="2024-10-09T06:09:12.005" v="2" actId="478"/>
          <ac:grpSpMkLst>
            <pc:docMk/>
            <pc:sldMk cId="1114032402" sldId="256"/>
            <ac:grpSpMk id="20" creationId="{FD24E3CA-63F8-4F28-155E-632FE44BD00B}"/>
          </ac:grpSpMkLst>
        </pc:grpChg>
      </pc:sldChg>
      <pc:sldChg chg="delSp modSp del mod delAnim">
        <pc:chgData name="RJ Rosales" userId="d2911fcd622f0589" providerId="LiveId" clId="{C438ED01-8BC4-BD44-87F7-B8A48437D06B}" dt="2024-10-09T06:13:30.064" v="177" actId="2696"/>
        <pc:sldMkLst>
          <pc:docMk/>
          <pc:sldMk cId="2327131646" sldId="257"/>
        </pc:sldMkLst>
        <pc:spChg chg="del">
          <ac:chgData name="RJ Rosales" userId="d2911fcd622f0589" providerId="LiveId" clId="{C438ED01-8BC4-BD44-87F7-B8A48437D06B}" dt="2024-10-09T06:13:25.944" v="175" actId="478"/>
          <ac:spMkLst>
            <pc:docMk/>
            <pc:sldMk cId="2327131646" sldId="257"/>
            <ac:spMk id="5" creationId="{B45821D9-F736-C5CB-1B90-923DC6E319C6}"/>
          </ac:spMkLst>
        </pc:spChg>
        <pc:spChg chg="del">
          <ac:chgData name="RJ Rosales" userId="d2911fcd622f0589" providerId="LiveId" clId="{C438ED01-8BC4-BD44-87F7-B8A48437D06B}" dt="2024-10-09T06:12:56.841" v="174" actId="478"/>
          <ac:spMkLst>
            <pc:docMk/>
            <pc:sldMk cId="2327131646" sldId="257"/>
            <ac:spMk id="6" creationId="{D4C457E7-47B7-7DEF-BE77-A5ED6DE8C4A7}"/>
          </ac:spMkLst>
        </pc:spChg>
        <pc:spChg chg="del">
          <ac:chgData name="RJ Rosales" userId="d2911fcd622f0589" providerId="LiveId" clId="{C438ED01-8BC4-BD44-87F7-B8A48437D06B}" dt="2024-10-09T06:12:56.841" v="174" actId="478"/>
          <ac:spMkLst>
            <pc:docMk/>
            <pc:sldMk cId="2327131646" sldId="257"/>
            <ac:spMk id="7" creationId="{694FEBA9-E057-3196-A4B5-CFD1D3610F95}"/>
          </ac:spMkLst>
        </pc:spChg>
        <pc:spChg chg="del">
          <ac:chgData name="RJ Rosales" userId="d2911fcd622f0589" providerId="LiveId" clId="{C438ED01-8BC4-BD44-87F7-B8A48437D06B}" dt="2024-10-09T06:12:56.841" v="174" actId="478"/>
          <ac:spMkLst>
            <pc:docMk/>
            <pc:sldMk cId="2327131646" sldId="257"/>
            <ac:spMk id="8" creationId="{4972CC24-3876-0404-FB56-8EF400C45420}"/>
          </ac:spMkLst>
        </pc:spChg>
        <pc:spChg chg="del">
          <ac:chgData name="RJ Rosales" userId="d2911fcd622f0589" providerId="LiveId" clId="{C438ED01-8BC4-BD44-87F7-B8A48437D06B}" dt="2024-10-09T06:12:56.841" v="174" actId="478"/>
          <ac:spMkLst>
            <pc:docMk/>
            <pc:sldMk cId="2327131646" sldId="257"/>
            <ac:spMk id="9" creationId="{9E2070E5-F2C7-06B9-46BC-AA71335101C5}"/>
          </ac:spMkLst>
        </pc:spChg>
        <pc:spChg chg="del">
          <ac:chgData name="RJ Rosales" userId="d2911fcd622f0589" providerId="LiveId" clId="{C438ED01-8BC4-BD44-87F7-B8A48437D06B}" dt="2024-10-09T06:13:25.944" v="175" actId="478"/>
          <ac:spMkLst>
            <pc:docMk/>
            <pc:sldMk cId="2327131646" sldId="257"/>
            <ac:spMk id="10" creationId="{C6D6E0F7-68EF-3709-D8FD-1032F7F64839}"/>
          </ac:spMkLst>
        </pc:spChg>
        <pc:spChg chg="del mod">
          <ac:chgData name="RJ Rosales" userId="d2911fcd622f0589" providerId="LiveId" clId="{C438ED01-8BC4-BD44-87F7-B8A48437D06B}" dt="2024-10-09T06:13:25.944" v="175" actId="478"/>
          <ac:spMkLst>
            <pc:docMk/>
            <pc:sldMk cId="2327131646" sldId="257"/>
            <ac:spMk id="11" creationId="{19039675-675E-B11E-03C7-BAADB3C1D8B5}"/>
          </ac:spMkLst>
        </pc:spChg>
        <pc:spChg chg="del">
          <ac:chgData name="RJ Rosales" userId="d2911fcd622f0589" providerId="LiveId" clId="{C438ED01-8BC4-BD44-87F7-B8A48437D06B}" dt="2024-10-09T06:12:56.841" v="174" actId="478"/>
          <ac:spMkLst>
            <pc:docMk/>
            <pc:sldMk cId="2327131646" sldId="257"/>
            <ac:spMk id="12" creationId="{8E018B51-B5B6-7BD8-4D00-F287B07C65DF}"/>
          </ac:spMkLst>
        </pc:spChg>
        <pc:spChg chg="del">
          <ac:chgData name="RJ Rosales" userId="d2911fcd622f0589" providerId="LiveId" clId="{C438ED01-8BC4-BD44-87F7-B8A48437D06B}" dt="2024-10-09T06:12:56.841" v="174" actId="478"/>
          <ac:spMkLst>
            <pc:docMk/>
            <pc:sldMk cId="2327131646" sldId="257"/>
            <ac:spMk id="13" creationId="{1383501A-9579-36EC-A855-37A6E31248CE}"/>
          </ac:spMkLst>
        </pc:spChg>
        <pc:spChg chg="del">
          <ac:chgData name="RJ Rosales" userId="d2911fcd622f0589" providerId="LiveId" clId="{C438ED01-8BC4-BD44-87F7-B8A48437D06B}" dt="2024-10-09T06:13:25.944" v="175" actId="478"/>
          <ac:spMkLst>
            <pc:docMk/>
            <pc:sldMk cId="2327131646" sldId="257"/>
            <ac:spMk id="14" creationId="{ADD7E696-B0CD-8AA8-1290-FB2EE685FB49}"/>
          </ac:spMkLst>
        </pc:spChg>
        <pc:spChg chg="del">
          <ac:chgData name="RJ Rosales" userId="d2911fcd622f0589" providerId="LiveId" clId="{C438ED01-8BC4-BD44-87F7-B8A48437D06B}" dt="2024-10-09T06:13:25.944" v="175" actId="478"/>
          <ac:spMkLst>
            <pc:docMk/>
            <pc:sldMk cId="2327131646" sldId="257"/>
            <ac:spMk id="15" creationId="{139835DF-692C-45E6-EB50-92F31DC35019}"/>
          </ac:spMkLst>
        </pc:spChg>
        <pc:picChg chg="del">
          <ac:chgData name="RJ Rosales" userId="d2911fcd622f0589" providerId="LiveId" clId="{C438ED01-8BC4-BD44-87F7-B8A48437D06B}" dt="2024-10-09T06:12:48.033" v="166" actId="478"/>
          <ac:picMkLst>
            <pc:docMk/>
            <pc:sldMk cId="2327131646" sldId="257"/>
            <ac:picMk id="19" creationId="{C8E26F40-40C4-7713-4DCE-87AD445F180E}"/>
          </ac:picMkLst>
        </pc:picChg>
      </pc:sldChg>
      <pc:sldChg chg="delSp modSp del mod">
        <pc:chgData name="RJ Rosales" userId="d2911fcd622f0589" providerId="LiveId" clId="{C438ED01-8BC4-BD44-87F7-B8A48437D06B}" dt="2024-10-09T06:19:10.304" v="329" actId="2696"/>
        <pc:sldMkLst>
          <pc:docMk/>
          <pc:sldMk cId="1467213445" sldId="258"/>
        </pc:sldMkLst>
        <pc:spChg chg="del">
          <ac:chgData name="RJ Rosales" userId="d2911fcd622f0589" providerId="LiveId" clId="{C438ED01-8BC4-BD44-87F7-B8A48437D06B}" dt="2024-10-09T06:18:59.539" v="316" actId="478"/>
          <ac:spMkLst>
            <pc:docMk/>
            <pc:sldMk cId="1467213445" sldId="258"/>
            <ac:spMk id="11" creationId="{B507D014-6D8C-5693-E5FC-81EA76BE032B}"/>
          </ac:spMkLst>
        </pc:spChg>
        <pc:spChg chg="mod">
          <ac:chgData name="RJ Rosales" userId="d2911fcd622f0589" providerId="LiveId" clId="{C438ED01-8BC4-BD44-87F7-B8A48437D06B}" dt="2024-10-09T06:19:05.391" v="328" actId="20577"/>
          <ac:spMkLst>
            <pc:docMk/>
            <pc:sldMk cId="1467213445" sldId="258"/>
            <ac:spMk id="18" creationId="{5200366B-96AE-9D27-08EF-8254E66A1D69}"/>
          </ac:spMkLst>
        </pc:spChg>
        <pc:spChg chg="del">
          <ac:chgData name="RJ Rosales" userId="d2911fcd622f0589" providerId="LiveId" clId="{C438ED01-8BC4-BD44-87F7-B8A48437D06B}" dt="2024-10-09T06:18:59.539" v="316" actId="478"/>
          <ac:spMkLst>
            <pc:docMk/>
            <pc:sldMk cId="1467213445" sldId="258"/>
            <ac:spMk id="21" creationId="{B538DBE2-F513-0573-F989-E2A457882F02}"/>
          </ac:spMkLst>
        </pc:spChg>
        <pc:spChg chg="mod">
          <ac:chgData name="RJ Rosales" userId="d2911fcd622f0589" providerId="LiveId" clId="{C438ED01-8BC4-BD44-87F7-B8A48437D06B}" dt="2024-10-09T06:13:34.789" v="178" actId="20577"/>
          <ac:spMkLst>
            <pc:docMk/>
            <pc:sldMk cId="1467213445" sldId="258"/>
            <ac:spMk id="24" creationId="{F3D3DA01-BCAD-DAF0-DE13-F3ED4D431385}"/>
          </ac:spMkLst>
        </pc:spChg>
        <pc:grpChg chg="del">
          <ac:chgData name="RJ Rosales" userId="d2911fcd622f0589" providerId="LiveId" clId="{C438ED01-8BC4-BD44-87F7-B8A48437D06B}" dt="2024-10-09T06:18:59.539" v="316" actId="478"/>
          <ac:grpSpMkLst>
            <pc:docMk/>
            <pc:sldMk cId="1467213445" sldId="258"/>
            <ac:grpSpMk id="3" creationId="{75028384-5BCE-2F46-C1FA-1AADC09CE126}"/>
          </ac:grpSpMkLst>
        </pc:grpChg>
        <pc:grpChg chg="del">
          <ac:chgData name="RJ Rosales" userId="d2911fcd622f0589" providerId="LiveId" clId="{C438ED01-8BC4-BD44-87F7-B8A48437D06B}" dt="2024-10-09T06:18:59.539" v="316" actId="478"/>
          <ac:grpSpMkLst>
            <pc:docMk/>
            <pc:sldMk cId="1467213445" sldId="258"/>
            <ac:grpSpMk id="4" creationId="{FFA9DD9F-138E-7448-28F2-0CC3F320BD87}"/>
          </ac:grpSpMkLst>
        </pc:grpChg>
        <pc:grpChg chg="del">
          <ac:chgData name="RJ Rosales" userId="d2911fcd622f0589" providerId="LiveId" clId="{C438ED01-8BC4-BD44-87F7-B8A48437D06B}" dt="2024-10-09T06:18:59.539" v="316" actId="478"/>
          <ac:grpSpMkLst>
            <pc:docMk/>
            <pc:sldMk cId="1467213445" sldId="258"/>
            <ac:grpSpMk id="5" creationId="{C022A8AB-FDCA-006C-3899-9AC6C07DB33B}"/>
          </ac:grpSpMkLst>
        </pc:grpChg>
        <pc:grpChg chg="del">
          <ac:chgData name="RJ Rosales" userId="d2911fcd622f0589" providerId="LiveId" clId="{C438ED01-8BC4-BD44-87F7-B8A48437D06B}" dt="2024-10-09T06:18:59.539" v="316" actId="478"/>
          <ac:grpSpMkLst>
            <pc:docMk/>
            <pc:sldMk cId="1467213445" sldId="258"/>
            <ac:grpSpMk id="6" creationId="{4285DF15-07D4-0836-B8FF-8F2C00503373}"/>
          </ac:grpSpMkLst>
        </pc:grpChg>
      </pc:sldChg>
      <pc:sldChg chg="del">
        <pc:chgData name="RJ Rosales" userId="d2911fcd622f0589" providerId="LiveId" clId="{C438ED01-8BC4-BD44-87F7-B8A48437D06B}" dt="2024-10-09T06:13:59.209" v="179" actId="2696"/>
        <pc:sldMkLst>
          <pc:docMk/>
          <pc:sldMk cId="3681397058" sldId="259"/>
        </pc:sldMkLst>
      </pc:sldChg>
      <pc:sldChg chg="modSp mod">
        <pc:chgData name="RJ Rosales" userId="d2911fcd622f0589" providerId="LiveId" clId="{C438ED01-8BC4-BD44-87F7-B8A48437D06B}" dt="2024-11-09T06:25:07.482" v="9018" actId="20577"/>
        <pc:sldMkLst>
          <pc:docMk/>
          <pc:sldMk cId="97419900" sldId="261"/>
        </pc:sldMkLst>
        <pc:spChg chg="mod">
          <ac:chgData name="RJ Rosales" userId="d2911fcd622f0589" providerId="LiveId" clId="{C438ED01-8BC4-BD44-87F7-B8A48437D06B}" dt="2024-11-09T06:25:07.482" v="9018" actId="20577"/>
          <ac:spMkLst>
            <pc:docMk/>
            <pc:sldMk cId="97419900" sldId="261"/>
            <ac:spMk id="2" creationId="{95360710-7945-1F46-600C-2B4ED076A5D6}"/>
          </ac:spMkLst>
        </pc:spChg>
      </pc:sldChg>
      <pc:sldChg chg="delSp del mod">
        <pc:chgData name="RJ Rosales" userId="d2911fcd622f0589" providerId="LiveId" clId="{C438ED01-8BC4-BD44-87F7-B8A48437D06B}" dt="2024-10-09T06:15:33.902" v="207" actId="2696"/>
        <pc:sldMkLst>
          <pc:docMk/>
          <pc:sldMk cId="3421729781" sldId="262"/>
        </pc:sldMkLst>
        <pc:spChg chg="del">
          <ac:chgData name="RJ Rosales" userId="d2911fcd622f0589" providerId="LiveId" clId="{C438ED01-8BC4-BD44-87F7-B8A48437D06B}" dt="2024-10-09T06:10:13.752" v="89" actId="478"/>
          <ac:spMkLst>
            <pc:docMk/>
            <pc:sldMk cId="3421729781" sldId="262"/>
            <ac:spMk id="7" creationId="{AE8CDFB8-B4BF-661A-8CD4-06DFFD6D7AE7}"/>
          </ac:spMkLst>
        </pc:spChg>
        <pc:spChg chg="del">
          <ac:chgData name="RJ Rosales" userId="d2911fcd622f0589" providerId="LiveId" clId="{C438ED01-8BC4-BD44-87F7-B8A48437D06B}" dt="2024-10-09T06:10:13.752" v="89" actId="478"/>
          <ac:spMkLst>
            <pc:docMk/>
            <pc:sldMk cId="3421729781" sldId="262"/>
            <ac:spMk id="8" creationId="{505AACA8-7CA7-A765-A712-1E83CA497E72}"/>
          </ac:spMkLst>
        </pc:spChg>
        <pc:spChg chg="del">
          <ac:chgData name="RJ Rosales" userId="d2911fcd622f0589" providerId="LiveId" clId="{C438ED01-8BC4-BD44-87F7-B8A48437D06B}" dt="2024-10-09T06:10:13.752" v="89" actId="478"/>
          <ac:spMkLst>
            <pc:docMk/>
            <pc:sldMk cId="3421729781" sldId="262"/>
            <ac:spMk id="9" creationId="{48E99E40-A194-2A1E-2227-813E71828F08}"/>
          </ac:spMkLst>
        </pc:spChg>
        <pc:spChg chg="del">
          <ac:chgData name="RJ Rosales" userId="d2911fcd622f0589" providerId="LiveId" clId="{C438ED01-8BC4-BD44-87F7-B8A48437D06B}" dt="2024-10-09T06:10:13.752" v="89" actId="478"/>
          <ac:spMkLst>
            <pc:docMk/>
            <pc:sldMk cId="3421729781" sldId="262"/>
            <ac:spMk id="27" creationId="{0FDA3D1B-982B-C46E-E25C-45C07F3D584A}"/>
          </ac:spMkLst>
        </pc:spChg>
        <pc:grpChg chg="del">
          <ac:chgData name="RJ Rosales" userId="d2911fcd622f0589" providerId="LiveId" clId="{C438ED01-8BC4-BD44-87F7-B8A48437D06B}" dt="2024-10-09T06:10:13.752" v="89" actId="478"/>
          <ac:grpSpMkLst>
            <pc:docMk/>
            <pc:sldMk cId="3421729781" sldId="262"/>
            <ac:grpSpMk id="14" creationId="{DC575625-A2FB-89F9-AEA7-EAF2BC2EC9BC}"/>
          </ac:grpSpMkLst>
        </pc:grpChg>
        <pc:graphicFrameChg chg="del">
          <ac:chgData name="RJ Rosales" userId="d2911fcd622f0589" providerId="LiveId" clId="{C438ED01-8BC4-BD44-87F7-B8A48437D06B}" dt="2024-10-09T06:10:13.752" v="89" actId="478"/>
          <ac:graphicFrameMkLst>
            <pc:docMk/>
            <pc:sldMk cId="3421729781" sldId="262"/>
            <ac:graphicFrameMk id="5" creationId="{51BFD778-0071-23B8-C135-A6B743DFE3EF}"/>
          </ac:graphicFrameMkLst>
        </pc:graphicFrameChg>
      </pc:sldChg>
      <pc:sldChg chg="del">
        <pc:chgData name="RJ Rosales" userId="d2911fcd622f0589" providerId="LiveId" clId="{C438ED01-8BC4-BD44-87F7-B8A48437D06B}" dt="2024-10-09T06:10:07.134" v="88" actId="2696"/>
        <pc:sldMkLst>
          <pc:docMk/>
          <pc:sldMk cId="447998607" sldId="263"/>
        </pc:sldMkLst>
      </pc:sldChg>
      <pc:sldChg chg="del">
        <pc:chgData name="RJ Rosales" userId="d2911fcd622f0589" providerId="LiveId" clId="{C438ED01-8BC4-BD44-87F7-B8A48437D06B}" dt="2024-10-09T06:10:07.114" v="83" actId="2696"/>
        <pc:sldMkLst>
          <pc:docMk/>
          <pc:sldMk cId="3789113445" sldId="264"/>
        </pc:sldMkLst>
      </pc:sldChg>
      <pc:sldChg chg="addSp delSp modSp mod modAnim">
        <pc:chgData name="RJ Rosales" userId="d2911fcd622f0589" providerId="LiveId" clId="{C438ED01-8BC4-BD44-87F7-B8A48437D06B}" dt="2024-11-09T06:25:02.506" v="9014" actId="20577"/>
        <pc:sldMkLst>
          <pc:docMk/>
          <pc:sldMk cId="3044200831" sldId="265"/>
        </pc:sldMkLst>
        <pc:spChg chg="mod">
          <ac:chgData name="RJ Rosales" userId="d2911fcd622f0589" providerId="LiveId" clId="{C438ED01-8BC4-BD44-87F7-B8A48437D06B}" dt="2024-11-07T12:51:01.073" v="6563" actId="20577"/>
          <ac:spMkLst>
            <pc:docMk/>
            <pc:sldMk cId="3044200831" sldId="265"/>
            <ac:spMk id="2" creationId="{C7097CA2-61EC-6757-2180-8F777824C94D}"/>
          </ac:spMkLst>
        </pc:spChg>
        <pc:spChg chg="add mod">
          <ac:chgData name="RJ Rosales" userId="d2911fcd622f0589" providerId="LiveId" clId="{C438ED01-8BC4-BD44-87F7-B8A48437D06B}" dt="2024-10-09T06:16:50.580" v="250" actId="14100"/>
          <ac:spMkLst>
            <pc:docMk/>
            <pc:sldMk cId="3044200831" sldId="265"/>
            <ac:spMk id="3" creationId="{0E9BA828-16D8-A034-3416-55D5E0D721B4}"/>
          </ac:spMkLst>
        </pc:spChg>
        <pc:spChg chg="add mod">
          <ac:chgData name="RJ Rosales" userId="d2911fcd622f0589" providerId="LiveId" clId="{C438ED01-8BC4-BD44-87F7-B8A48437D06B}" dt="2024-11-07T12:50:55.745" v="6562" actId="1035"/>
          <ac:spMkLst>
            <pc:docMk/>
            <pc:sldMk cId="3044200831" sldId="265"/>
            <ac:spMk id="4" creationId="{8C790F54-F30C-FAEB-020C-78703434ECF1}"/>
          </ac:spMkLst>
        </pc:spChg>
        <pc:spChg chg="mod">
          <ac:chgData name="RJ Rosales" userId="d2911fcd622f0589" providerId="LiveId" clId="{C438ED01-8BC4-BD44-87F7-B8A48437D06B}" dt="2024-11-09T06:25:02.506" v="9014" actId="20577"/>
          <ac:spMkLst>
            <pc:docMk/>
            <pc:sldMk cId="3044200831" sldId="265"/>
            <ac:spMk id="5" creationId="{C391941B-5650-23C2-6FCE-387FCD90C70D}"/>
          </ac:spMkLst>
        </pc:spChg>
        <pc:spChg chg="mod">
          <ac:chgData name="RJ Rosales" userId="d2911fcd622f0589" providerId="LiveId" clId="{C438ED01-8BC4-BD44-87F7-B8A48437D06B}" dt="2024-10-09T06:16:46.873" v="249" actId="14100"/>
          <ac:spMkLst>
            <pc:docMk/>
            <pc:sldMk cId="3044200831" sldId="265"/>
            <ac:spMk id="6" creationId="{6188650E-1D20-44A7-7F07-A9606B1D8439}"/>
          </ac:spMkLst>
        </pc:spChg>
        <pc:spChg chg="add mod">
          <ac:chgData name="RJ Rosales" userId="d2911fcd622f0589" providerId="LiveId" clId="{C438ED01-8BC4-BD44-87F7-B8A48437D06B}" dt="2024-11-07T12:50:55.745" v="6562" actId="1035"/>
          <ac:spMkLst>
            <pc:docMk/>
            <pc:sldMk cId="3044200831" sldId="265"/>
            <ac:spMk id="8" creationId="{3A8CF507-DA80-C2FE-81B4-3956B0D72387}"/>
          </ac:spMkLst>
        </pc:spChg>
        <pc:spChg chg="add mod">
          <ac:chgData name="RJ Rosales" userId="d2911fcd622f0589" providerId="LiveId" clId="{C438ED01-8BC4-BD44-87F7-B8A48437D06B}" dt="2024-11-07T12:50:55.745" v="6562" actId="1035"/>
          <ac:spMkLst>
            <pc:docMk/>
            <pc:sldMk cId="3044200831" sldId="265"/>
            <ac:spMk id="9" creationId="{3DBCD362-353C-0E4A-0073-D6306AFB1411}"/>
          </ac:spMkLst>
        </pc:spChg>
        <pc:spChg chg="add mod">
          <ac:chgData name="RJ Rosales" userId="d2911fcd622f0589" providerId="LiveId" clId="{C438ED01-8BC4-BD44-87F7-B8A48437D06B}" dt="2024-11-07T12:50:55.745" v="6562" actId="1035"/>
          <ac:spMkLst>
            <pc:docMk/>
            <pc:sldMk cId="3044200831" sldId="265"/>
            <ac:spMk id="10" creationId="{BD4E107A-A018-2965-6CEB-8905E58FE76F}"/>
          </ac:spMkLst>
        </pc:spChg>
        <pc:spChg chg="add mod">
          <ac:chgData name="RJ Rosales" userId="d2911fcd622f0589" providerId="LiveId" clId="{C438ED01-8BC4-BD44-87F7-B8A48437D06B}" dt="2024-11-07T12:50:55.745" v="6562" actId="1035"/>
          <ac:spMkLst>
            <pc:docMk/>
            <pc:sldMk cId="3044200831" sldId="265"/>
            <ac:spMk id="11" creationId="{85A753A3-9FCB-7323-30BB-7B0A3DC2894D}"/>
          </ac:spMkLst>
        </pc:spChg>
        <pc:spChg chg="add mod">
          <ac:chgData name="RJ Rosales" userId="d2911fcd622f0589" providerId="LiveId" clId="{C438ED01-8BC4-BD44-87F7-B8A48437D06B}" dt="2024-11-07T12:37:56.427" v="6397" actId="1076"/>
          <ac:spMkLst>
            <pc:docMk/>
            <pc:sldMk cId="3044200831" sldId="265"/>
            <ac:spMk id="12" creationId="{697E55C9-70BB-6FBF-6F0A-E21E9A88141C}"/>
          </ac:spMkLst>
        </pc:spChg>
        <pc:graphicFrameChg chg="del">
          <ac:chgData name="RJ Rosales" userId="d2911fcd622f0589" providerId="LiveId" clId="{C438ED01-8BC4-BD44-87F7-B8A48437D06B}" dt="2024-10-09T06:14:10.458" v="192" actId="478"/>
          <ac:graphicFrameMkLst>
            <pc:docMk/>
            <pc:sldMk cId="3044200831" sldId="265"/>
            <ac:graphicFrameMk id="4" creationId="{7D36FF53-4DC4-1756-2F3F-36EC933A8B7B}"/>
          </ac:graphicFrameMkLst>
        </pc:graphicFrameChg>
        <pc:picChg chg="add mod">
          <ac:chgData name="RJ Rosales" userId="d2911fcd622f0589" providerId="LiveId" clId="{C438ED01-8BC4-BD44-87F7-B8A48437D06B}" dt="2024-10-09T06:14:56.835" v="203" actId="1076"/>
          <ac:picMkLst>
            <pc:docMk/>
            <pc:sldMk cId="3044200831" sldId="265"/>
            <ac:picMk id="7" creationId="{553007B2-28E9-11F2-6148-A8D3F08478C9}"/>
          </ac:picMkLst>
        </pc:picChg>
      </pc:sldChg>
      <pc:sldChg chg="del">
        <pc:chgData name="RJ Rosales" userId="d2911fcd622f0589" providerId="LiveId" clId="{C438ED01-8BC4-BD44-87F7-B8A48437D06B}" dt="2024-10-09T06:10:07.110" v="82" actId="2696"/>
        <pc:sldMkLst>
          <pc:docMk/>
          <pc:sldMk cId="1456955428" sldId="266"/>
        </pc:sldMkLst>
      </pc:sldChg>
      <pc:sldChg chg="del">
        <pc:chgData name="RJ Rosales" userId="d2911fcd622f0589" providerId="LiveId" clId="{C438ED01-8BC4-BD44-87F7-B8A48437D06B}" dt="2024-10-09T06:09:31.567" v="9" actId="2696"/>
        <pc:sldMkLst>
          <pc:docMk/>
          <pc:sldMk cId="960452352" sldId="268"/>
        </pc:sldMkLst>
      </pc:sldChg>
      <pc:sldChg chg="del">
        <pc:chgData name="RJ Rosales" userId="d2911fcd622f0589" providerId="LiveId" clId="{C438ED01-8BC4-BD44-87F7-B8A48437D06B}" dt="2024-10-09T06:10:07.131" v="87" actId="2696"/>
        <pc:sldMkLst>
          <pc:docMk/>
          <pc:sldMk cId="3116609387" sldId="271"/>
        </pc:sldMkLst>
      </pc:sldChg>
      <pc:sldChg chg="del">
        <pc:chgData name="RJ Rosales" userId="d2911fcd622f0589" providerId="LiveId" clId="{C438ED01-8BC4-BD44-87F7-B8A48437D06B}" dt="2024-10-09T06:10:07.125" v="86" actId="2696"/>
        <pc:sldMkLst>
          <pc:docMk/>
          <pc:sldMk cId="3662894720" sldId="272"/>
        </pc:sldMkLst>
      </pc:sldChg>
      <pc:sldChg chg="del">
        <pc:chgData name="RJ Rosales" userId="d2911fcd622f0589" providerId="LiveId" clId="{C438ED01-8BC4-BD44-87F7-B8A48437D06B}" dt="2024-10-09T06:10:07.122" v="85" actId="2696"/>
        <pc:sldMkLst>
          <pc:docMk/>
          <pc:sldMk cId="3438566012" sldId="273"/>
        </pc:sldMkLst>
      </pc:sldChg>
      <pc:sldChg chg="addSp delSp modSp mod">
        <pc:chgData name="RJ Rosales" userId="d2911fcd622f0589" providerId="LiveId" clId="{C438ED01-8BC4-BD44-87F7-B8A48437D06B}" dt="2024-11-09T06:25:12.317" v="9020" actId="20577"/>
        <pc:sldMkLst>
          <pc:docMk/>
          <pc:sldMk cId="3442850409" sldId="274"/>
        </pc:sldMkLst>
        <pc:spChg chg="add del mod">
          <ac:chgData name="RJ Rosales" userId="d2911fcd622f0589" providerId="LiveId" clId="{C438ED01-8BC4-BD44-87F7-B8A48437D06B}" dt="2024-10-09T06:25:39.963" v="561" actId="20577"/>
          <ac:spMkLst>
            <pc:docMk/>
            <pc:sldMk cId="3442850409" sldId="274"/>
            <ac:spMk id="2" creationId="{465331C4-FA60-B174-50B4-B8D706462C26}"/>
          </ac:spMkLst>
        </pc:spChg>
        <pc:spChg chg="mod">
          <ac:chgData name="RJ Rosales" userId="d2911fcd622f0589" providerId="LiveId" clId="{C438ED01-8BC4-BD44-87F7-B8A48437D06B}" dt="2024-10-09T06:24:40.784" v="538" actId="403"/>
          <ac:spMkLst>
            <pc:docMk/>
            <pc:sldMk cId="3442850409" sldId="274"/>
            <ac:spMk id="4" creationId="{0AD9F5D6-739C-A2AF-218C-6988AB437877}"/>
          </ac:spMkLst>
        </pc:spChg>
        <pc:spChg chg="mod">
          <ac:chgData name="RJ Rosales" userId="d2911fcd622f0589" providerId="LiveId" clId="{C438ED01-8BC4-BD44-87F7-B8A48437D06B}" dt="2024-11-09T06:25:12.317" v="9020" actId="20577"/>
          <ac:spMkLst>
            <pc:docMk/>
            <pc:sldMk cId="3442850409" sldId="274"/>
            <ac:spMk id="5" creationId="{0B1D1A70-E221-01A2-CE8C-A2641403B691}"/>
          </ac:spMkLst>
        </pc:spChg>
        <pc:spChg chg="add del mod">
          <ac:chgData name="RJ Rosales" userId="d2911fcd622f0589" providerId="LiveId" clId="{C438ED01-8BC4-BD44-87F7-B8A48437D06B}" dt="2024-10-09T06:25:25.049" v="541" actId="122"/>
          <ac:spMkLst>
            <pc:docMk/>
            <pc:sldMk cId="3442850409" sldId="274"/>
            <ac:spMk id="7" creationId="{5DE1063D-1D77-F6C8-BC21-37D2534154DB}"/>
          </ac:spMkLst>
        </pc:spChg>
        <pc:spChg chg="add del mod">
          <ac:chgData name="RJ Rosales" userId="d2911fcd622f0589" providerId="LiveId" clId="{C438ED01-8BC4-BD44-87F7-B8A48437D06B}" dt="2024-11-02T02:31:46.680" v="660" actId="20577"/>
          <ac:spMkLst>
            <pc:docMk/>
            <pc:sldMk cId="3442850409" sldId="274"/>
            <ac:spMk id="8" creationId="{01D03E5E-C745-8624-ECE0-AAEE48F8DE0D}"/>
          </ac:spMkLst>
        </pc:spChg>
        <pc:spChg chg="add del">
          <ac:chgData name="RJ Rosales" userId="d2911fcd622f0589" providerId="LiveId" clId="{C438ED01-8BC4-BD44-87F7-B8A48437D06B}" dt="2024-10-09T06:10:34.622" v="109" actId="478"/>
          <ac:spMkLst>
            <pc:docMk/>
            <pc:sldMk cId="3442850409" sldId="274"/>
            <ac:spMk id="9" creationId="{74A9B147-9FE9-3480-D991-2E86679F8529}"/>
          </ac:spMkLst>
        </pc:spChg>
        <pc:spChg chg="add del mod">
          <ac:chgData name="RJ Rosales" userId="d2911fcd622f0589" providerId="LiveId" clId="{C438ED01-8BC4-BD44-87F7-B8A48437D06B}" dt="2024-10-09T06:10:44.987" v="112" actId="1076"/>
          <ac:spMkLst>
            <pc:docMk/>
            <pc:sldMk cId="3442850409" sldId="274"/>
            <ac:spMk id="10" creationId="{004F10FC-7FD2-6596-8757-C435FD1F34EE}"/>
          </ac:spMkLst>
        </pc:spChg>
        <pc:spChg chg="add del">
          <ac:chgData name="RJ Rosales" userId="d2911fcd622f0589" providerId="LiveId" clId="{C438ED01-8BC4-BD44-87F7-B8A48437D06B}" dt="2024-10-09T06:10:39.584" v="110" actId="478"/>
          <ac:spMkLst>
            <pc:docMk/>
            <pc:sldMk cId="3442850409" sldId="274"/>
            <ac:spMk id="14" creationId="{A17B2972-A8D4-5C3C-93C7-5B41DEBF5CC7}"/>
          </ac:spMkLst>
        </pc:spChg>
        <pc:spChg chg="add del mod">
          <ac:chgData name="RJ Rosales" userId="d2911fcd622f0589" providerId="LiveId" clId="{C438ED01-8BC4-BD44-87F7-B8A48437D06B}" dt="2024-10-09T06:10:46.189" v="113" actId="1076"/>
          <ac:spMkLst>
            <pc:docMk/>
            <pc:sldMk cId="3442850409" sldId="274"/>
            <ac:spMk id="15" creationId="{7BF4ACDD-076F-E454-9E45-6448CFCA95EB}"/>
          </ac:spMkLst>
        </pc:spChg>
        <pc:spChg chg="add del">
          <ac:chgData name="RJ Rosales" userId="d2911fcd622f0589" providerId="LiveId" clId="{C438ED01-8BC4-BD44-87F7-B8A48437D06B}" dt="2024-10-09T06:10:24.569" v="91" actId="478"/>
          <ac:spMkLst>
            <pc:docMk/>
            <pc:sldMk cId="3442850409" sldId="274"/>
            <ac:spMk id="16" creationId="{9C7DC47C-B0CB-DBE9-6476-8B4771D1607C}"/>
          </ac:spMkLst>
        </pc:spChg>
        <pc:spChg chg="add del mod">
          <ac:chgData name="RJ Rosales" userId="d2911fcd622f0589" providerId="LiveId" clId="{C438ED01-8BC4-BD44-87F7-B8A48437D06B}" dt="2024-10-09T06:25:34.384" v="558" actId="5793"/>
          <ac:spMkLst>
            <pc:docMk/>
            <pc:sldMk cId="3442850409" sldId="274"/>
            <ac:spMk id="17" creationId="{D747197E-AEEF-D166-5AE4-D550300202FE}"/>
          </ac:spMkLst>
        </pc:spChg>
        <pc:cxnChg chg="add del mod">
          <ac:chgData name="RJ Rosales" userId="d2911fcd622f0589" providerId="LiveId" clId="{C438ED01-8BC4-BD44-87F7-B8A48437D06B}" dt="2024-10-09T06:21:59.941" v="421" actId="1035"/>
          <ac:cxnSpMkLst>
            <pc:docMk/>
            <pc:sldMk cId="3442850409" sldId="274"/>
            <ac:cxnSpMk id="19" creationId="{21540242-7D5F-81EA-E126-811E6DA6D8D4}"/>
          </ac:cxnSpMkLst>
        </pc:cxnChg>
        <pc:cxnChg chg="add del mod">
          <ac:chgData name="RJ Rosales" userId="d2911fcd622f0589" providerId="LiveId" clId="{C438ED01-8BC4-BD44-87F7-B8A48437D06B}" dt="2024-10-09T06:25:28.752" v="542" actId="20577"/>
          <ac:cxnSpMkLst>
            <pc:docMk/>
            <pc:sldMk cId="3442850409" sldId="274"/>
            <ac:cxnSpMk id="20" creationId="{F08EAA6E-3AB1-A4C9-B2CF-23B6CE2D9C41}"/>
          </ac:cxnSpMkLst>
        </pc:cxnChg>
      </pc:sldChg>
      <pc:sldChg chg="addSp modSp del mod">
        <pc:chgData name="RJ Rosales" userId="d2911fcd622f0589" providerId="LiveId" clId="{C438ED01-8BC4-BD44-87F7-B8A48437D06B}" dt="2024-11-07T12:56:07.688" v="6611" actId="2696"/>
        <pc:sldMkLst>
          <pc:docMk/>
          <pc:sldMk cId="3969034726" sldId="275"/>
        </pc:sldMkLst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3" creationId="{2AEE69B6-4589-A36A-6524-2CA3692C512B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4" creationId="{4CD01458-85C6-7182-1634-4E6F9C59A890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5" creationId="{042FD04F-663F-52B4-42DB-80C0238CCDEB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6" creationId="{86AE6EE2-C730-09E2-610C-12DC78F521D9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7" creationId="{AAFEBA04-56A3-6BEA-088E-57DF53099DF2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8" creationId="{9BB3C0EB-F8DC-3DBF-E662-EB6CD57005F3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9" creationId="{76B81483-8353-4701-10B1-7B01E889C6FC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10" creationId="{08621732-3FB4-A274-689E-7C5A4FE98F79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11" creationId="{61C681DC-B9E8-1B3F-18B1-F29002021689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12" creationId="{FDA518A9-6B5B-D766-0C60-35F4C0A48EAF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13" creationId="{C0362972-2EE9-FF96-112C-0077502F463F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14" creationId="{E3E259DC-ECE2-8B9A-F0E9-1D3DF56DAEDD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15" creationId="{26266DE1-F7AF-31CF-3CCA-E63B7147E970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16" creationId="{A1067222-03CE-4D4D-AA00-5BFC1988EE0F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17" creationId="{40A50B06-0F75-898B-483A-43E14DC3C420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18" creationId="{72002D4C-78D7-89E6-4FF5-24415B6BDA1D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19" creationId="{14D8CB9D-94DB-8297-C621-9866621409A6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20" creationId="{5227E0EB-1BB0-7CA6-A740-730DACE21C60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21" creationId="{5C33D4C1-2B83-648C-C527-D4E6CD25E8BB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22" creationId="{B1C26EBD-B523-D3C4-9588-ACD204DB48F3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23" creationId="{09C06DE5-9E60-A1EE-64EA-5BBF649741FD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24" creationId="{8CD9D764-EDE6-4815-009D-FC51A4E09BD9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25" creationId="{1E42C01C-603C-6B34-93DB-1C0AE337D373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26" creationId="{FDAB8CE1-8457-AC0A-F895-FFF62DDD2EFE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27" creationId="{CF22EFD2-DCFA-7193-F80E-AAD81B60596D}"/>
          </ac:spMkLst>
        </pc:spChg>
        <pc:spChg chg="add mod">
          <ac:chgData name="RJ Rosales" userId="d2911fcd622f0589" providerId="LiveId" clId="{C438ED01-8BC4-BD44-87F7-B8A48437D06B}" dt="2024-11-02T05:44:01.122" v="5131" actId="1076"/>
          <ac:spMkLst>
            <pc:docMk/>
            <pc:sldMk cId="3969034726" sldId="275"/>
            <ac:spMk id="28" creationId="{358C952D-A64D-F8C0-F5FF-060B405F93F9}"/>
          </ac:spMkLst>
        </pc:spChg>
        <pc:spChg chg="add mod">
          <ac:chgData name="RJ Rosales" userId="d2911fcd622f0589" providerId="LiveId" clId="{C438ED01-8BC4-BD44-87F7-B8A48437D06B}" dt="2024-11-02T05:44:05.593" v="5132" actId="1076"/>
          <ac:spMkLst>
            <pc:docMk/>
            <pc:sldMk cId="3969034726" sldId="275"/>
            <ac:spMk id="29" creationId="{EF4F655B-F999-7561-5227-4E824520A2A8}"/>
          </ac:spMkLst>
        </pc:spChg>
        <pc:spChg chg="mod">
          <ac:chgData name="RJ Rosales" userId="d2911fcd622f0589" providerId="LiveId" clId="{C438ED01-8BC4-BD44-87F7-B8A48437D06B}" dt="2024-11-02T05:43:48.062" v="5129"/>
          <ac:spMkLst>
            <pc:docMk/>
            <pc:sldMk cId="3969034726" sldId="275"/>
            <ac:spMk id="32" creationId="{84A136F6-3F97-0F7E-12C4-E4BFFC19D95F}"/>
          </ac:spMkLst>
        </pc:spChg>
        <pc:spChg chg="mod">
          <ac:chgData name="RJ Rosales" userId="d2911fcd622f0589" providerId="LiveId" clId="{C438ED01-8BC4-BD44-87F7-B8A48437D06B}" dt="2024-11-02T05:43:48.062" v="5129"/>
          <ac:spMkLst>
            <pc:docMk/>
            <pc:sldMk cId="3969034726" sldId="275"/>
            <ac:spMk id="33" creationId="{71BBEA7A-726E-1D9F-F1AF-78CD7EFE3730}"/>
          </ac:spMkLst>
        </pc:spChg>
        <pc:spChg chg="mod">
          <ac:chgData name="RJ Rosales" userId="d2911fcd622f0589" providerId="LiveId" clId="{C438ED01-8BC4-BD44-87F7-B8A48437D06B}" dt="2024-11-02T05:43:48.062" v="5129"/>
          <ac:spMkLst>
            <pc:docMk/>
            <pc:sldMk cId="3969034726" sldId="275"/>
            <ac:spMk id="34" creationId="{D4871B6F-583A-9186-233A-512D8694FD6E}"/>
          </ac:spMkLst>
        </pc:spChg>
        <pc:spChg chg="mod">
          <ac:chgData name="RJ Rosales" userId="d2911fcd622f0589" providerId="LiveId" clId="{C438ED01-8BC4-BD44-87F7-B8A48437D06B}" dt="2024-11-02T05:43:48.062" v="5129"/>
          <ac:spMkLst>
            <pc:docMk/>
            <pc:sldMk cId="3969034726" sldId="275"/>
            <ac:spMk id="35" creationId="{753A765C-D995-263B-7A5F-D1BA186ED83A}"/>
          </ac:spMkLst>
        </pc:spChg>
        <pc:spChg chg="mod">
          <ac:chgData name="RJ Rosales" userId="d2911fcd622f0589" providerId="LiveId" clId="{C438ED01-8BC4-BD44-87F7-B8A48437D06B}" dt="2024-11-02T05:43:48.062" v="5129"/>
          <ac:spMkLst>
            <pc:docMk/>
            <pc:sldMk cId="3969034726" sldId="275"/>
            <ac:spMk id="36" creationId="{9B865469-C669-ECAB-E9D9-EA6E39441504}"/>
          </ac:spMkLst>
        </pc:spChg>
        <pc:spChg chg="mod">
          <ac:chgData name="RJ Rosales" userId="d2911fcd622f0589" providerId="LiveId" clId="{C438ED01-8BC4-BD44-87F7-B8A48437D06B}" dt="2024-11-02T05:43:48.062" v="5129"/>
          <ac:spMkLst>
            <pc:docMk/>
            <pc:sldMk cId="3969034726" sldId="275"/>
            <ac:spMk id="37" creationId="{F5E1FF27-95F4-45BB-5645-690672B4EE26}"/>
          </ac:spMkLst>
        </pc:spChg>
        <pc:spChg chg="mod">
          <ac:chgData name="RJ Rosales" userId="d2911fcd622f0589" providerId="LiveId" clId="{C438ED01-8BC4-BD44-87F7-B8A48437D06B}" dt="2024-11-02T05:43:48.062" v="5129"/>
          <ac:spMkLst>
            <pc:docMk/>
            <pc:sldMk cId="3969034726" sldId="275"/>
            <ac:spMk id="38" creationId="{1EB1F529-A073-397E-3F13-E75485DC9005}"/>
          </ac:spMkLst>
        </pc:spChg>
        <pc:spChg chg="mod">
          <ac:chgData name="RJ Rosales" userId="d2911fcd622f0589" providerId="LiveId" clId="{C438ED01-8BC4-BD44-87F7-B8A48437D06B}" dt="2024-11-02T05:43:48.062" v="5129"/>
          <ac:spMkLst>
            <pc:docMk/>
            <pc:sldMk cId="3969034726" sldId="275"/>
            <ac:spMk id="39" creationId="{C7D9A7B5-701F-4AD5-58DA-C8E310B6AF8C}"/>
          </ac:spMkLst>
        </pc:spChg>
        <pc:spChg chg="mod">
          <ac:chgData name="RJ Rosales" userId="d2911fcd622f0589" providerId="LiveId" clId="{C438ED01-8BC4-BD44-87F7-B8A48437D06B}" dt="2024-11-02T05:43:48.062" v="5129"/>
          <ac:spMkLst>
            <pc:docMk/>
            <pc:sldMk cId="3969034726" sldId="275"/>
            <ac:spMk id="40" creationId="{7A33BAD9-38F5-E2B7-997B-B76F08AD3555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41" creationId="{45BAF2B8-6D7A-4150-0B14-E8EE7D8BEDED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42" creationId="{3F78BE65-6E9F-FFDB-EF6F-D361A466F54C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43" creationId="{9CFF53D7-D5B9-071D-4F48-769E0A426982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44" creationId="{315EC65C-8B09-F092-DB0C-F02EC5646EC9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45" creationId="{321ADF0C-3240-53A1-97A7-8862B91846AE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46" creationId="{D06F9065-4A05-F5B1-1550-4459B4402EE2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47" creationId="{556FF8C3-B6FE-B9F5-0FDE-A25D429A2313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48" creationId="{53496BAD-7122-6399-AB4D-51DB2D403E46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49" creationId="{3F877661-8C70-12F3-EF0F-EED97E905EC5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50" creationId="{7051B968-0F26-AF2A-AFD4-5988C5835169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51" creationId="{C2CA45DB-6CCE-CDC7-D769-43FF8A7D4816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52" creationId="{14D3C703-F828-57A1-35E0-D9B8B7B3B353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53" creationId="{72E0A118-6868-1D8D-9E59-0EA8C39D503B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54" creationId="{0F132A37-7284-6891-748B-2C521124736E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55" creationId="{006A8533-18E1-8568-9F89-15536650CA26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56" creationId="{83F01486-05E4-FA45-98CE-ED5FE9965151}"/>
          </ac:spMkLst>
        </pc:spChg>
        <pc:spChg chg="add mod">
          <ac:chgData name="RJ Rosales" userId="d2911fcd622f0589" providerId="LiveId" clId="{C438ED01-8BC4-BD44-87F7-B8A48437D06B}" dt="2024-11-02T05:43:53.729" v="5130" actId="1076"/>
          <ac:spMkLst>
            <pc:docMk/>
            <pc:sldMk cId="3969034726" sldId="275"/>
            <ac:spMk id="57" creationId="{4E0DEA0C-0E78-395F-B6A5-2BE341BD3790}"/>
          </ac:spMkLst>
        </pc:spChg>
        <pc:grpChg chg="add mod">
          <ac:chgData name="RJ Rosales" userId="d2911fcd622f0589" providerId="LiveId" clId="{C438ED01-8BC4-BD44-87F7-B8A48437D06B}" dt="2024-11-02T05:43:53.729" v="5130" actId="1076"/>
          <ac:grpSpMkLst>
            <pc:docMk/>
            <pc:sldMk cId="3969034726" sldId="275"/>
            <ac:grpSpMk id="30" creationId="{78CF964F-D7C6-2224-6025-A3244A96393F}"/>
          </ac:grpSpMkLst>
        </pc:grpChg>
        <pc:picChg chg="add mod">
          <ac:chgData name="RJ Rosales" userId="d2911fcd622f0589" providerId="LiveId" clId="{C438ED01-8BC4-BD44-87F7-B8A48437D06B}" dt="2024-11-02T05:44:01.122" v="5131" actId="1076"/>
          <ac:picMkLst>
            <pc:docMk/>
            <pc:sldMk cId="3969034726" sldId="275"/>
            <ac:picMk id="2" creationId="{84578B3A-C896-2B18-FCB4-CA8AE27A80AF}"/>
          </ac:picMkLst>
        </pc:picChg>
        <pc:picChg chg="mod">
          <ac:chgData name="RJ Rosales" userId="d2911fcd622f0589" providerId="LiveId" clId="{C438ED01-8BC4-BD44-87F7-B8A48437D06B}" dt="2024-11-02T05:43:48.062" v="5129"/>
          <ac:picMkLst>
            <pc:docMk/>
            <pc:sldMk cId="3969034726" sldId="275"/>
            <ac:picMk id="31" creationId="{0C9E12AB-7695-40CF-6485-31E57A23C791}"/>
          </ac:picMkLst>
        </pc:picChg>
      </pc:sldChg>
      <pc:sldChg chg="del">
        <pc:chgData name="RJ Rosales" userId="d2911fcd622f0589" providerId="LiveId" clId="{C438ED01-8BC4-BD44-87F7-B8A48437D06B}" dt="2024-10-09T06:10:07.118" v="84" actId="2696"/>
        <pc:sldMkLst>
          <pc:docMk/>
          <pc:sldMk cId="1394696360" sldId="276"/>
        </pc:sldMkLst>
      </pc:sldChg>
      <pc:sldChg chg="addSp modSp mod">
        <pc:chgData name="RJ Rosales" userId="d2911fcd622f0589" providerId="LiveId" clId="{C438ED01-8BC4-BD44-87F7-B8A48437D06B}" dt="2024-11-07T14:15:35.758" v="8576" actId="404"/>
        <pc:sldMkLst>
          <pc:docMk/>
          <pc:sldMk cId="1895682767" sldId="277"/>
        </pc:sldMkLst>
        <pc:spChg chg="mod">
          <ac:chgData name="RJ Rosales" userId="d2911fcd622f0589" providerId="LiveId" clId="{C438ED01-8BC4-BD44-87F7-B8A48437D06B}" dt="2024-11-07T14:15:35.758" v="8576" actId="404"/>
          <ac:spMkLst>
            <pc:docMk/>
            <pc:sldMk cId="1895682767" sldId="277"/>
            <ac:spMk id="2" creationId="{D4860237-FDAF-22A4-3385-017DF580F46C}"/>
          </ac:spMkLst>
        </pc:spChg>
        <pc:spChg chg="add mod">
          <ac:chgData name="RJ Rosales" userId="d2911fcd622f0589" providerId="LiveId" clId="{C438ED01-8BC4-BD44-87F7-B8A48437D06B}" dt="2024-11-07T12:55:37.464" v="6603"/>
          <ac:spMkLst>
            <pc:docMk/>
            <pc:sldMk cId="1895682767" sldId="277"/>
            <ac:spMk id="3" creationId="{0EF6A3B8-7E7C-540D-6B0B-5B91EB1C8DFE}"/>
          </ac:spMkLst>
        </pc:spChg>
        <pc:spChg chg="mod">
          <ac:chgData name="RJ Rosales" userId="d2911fcd622f0589" providerId="LiveId" clId="{C438ED01-8BC4-BD44-87F7-B8A48437D06B}" dt="2024-11-07T14:01:43.960" v="7523" actId="14100"/>
          <ac:spMkLst>
            <pc:docMk/>
            <pc:sldMk cId="1895682767" sldId="277"/>
            <ac:spMk id="4" creationId="{1D118FA7-DEF4-E1B8-564E-182C8E98E55A}"/>
          </ac:spMkLst>
        </pc:spChg>
        <pc:spChg chg="add mod">
          <ac:chgData name="RJ Rosales" userId="d2911fcd622f0589" providerId="LiveId" clId="{C438ED01-8BC4-BD44-87F7-B8A48437D06B}" dt="2024-11-07T12:55:37.665" v="6604"/>
          <ac:spMkLst>
            <pc:docMk/>
            <pc:sldMk cId="1895682767" sldId="277"/>
            <ac:spMk id="5" creationId="{FB6B6CB8-08AA-7326-F227-FABEBA8DFF1D}"/>
          </ac:spMkLst>
        </pc:spChg>
      </pc:sldChg>
      <pc:sldChg chg="addSp modSp mod">
        <pc:chgData name="RJ Rosales" userId="d2911fcd622f0589" providerId="LiveId" clId="{C438ED01-8BC4-BD44-87F7-B8A48437D06B}" dt="2024-12-02T11:14:45.891" v="9099" actId="20577"/>
        <pc:sldMkLst>
          <pc:docMk/>
          <pc:sldMk cId="3167954968" sldId="278"/>
        </pc:sldMkLst>
        <pc:spChg chg="add mod">
          <ac:chgData name="RJ Rosales" userId="d2911fcd622f0589" providerId="LiveId" clId="{C438ED01-8BC4-BD44-87F7-B8A48437D06B}" dt="2024-12-02T11:14:45.891" v="9099" actId="20577"/>
          <ac:spMkLst>
            <pc:docMk/>
            <pc:sldMk cId="3167954968" sldId="278"/>
            <ac:spMk id="2" creationId="{97D91087-4883-C59F-A5C1-00FC165A8F38}"/>
          </ac:spMkLst>
        </pc:spChg>
        <pc:spChg chg="mod">
          <ac:chgData name="RJ Rosales" userId="d2911fcd622f0589" providerId="LiveId" clId="{C438ED01-8BC4-BD44-87F7-B8A48437D06B}" dt="2024-10-09T06:25:56.683" v="563" actId="207"/>
          <ac:spMkLst>
            <pc:docMk/>
            <pc:sldMk cId="3167954968" sldId="278"/>
            <ac:spMk id="4" creationId="{1D118FA7-DEF4-E1B8-564E-182C8E98E55A}"/>
          </ac:spMkLst>
        </pc:spChg>
      </pc:sldChg>
      <pc:sldChg chg="modSp add mod">
        <pc:chgData name="RJ Rosales" userId="d2911fcd622f0589" providerId="LiveId" clId="{C438ED01-8BC4-BD44-87F7-B8A48437D06B}" dt="2024-11-09T06:25:16.822" v="9022" actId="20577"/>
        <pc:sldMkLst>
          <pc:docMk/>
          <pc:sldMk cId="105057961" sldId="279"/>
        </pc:sldMkLst>
        <pc:spChg chg="mod">
          <ac:chgData name="RJ Rosales" userId="d2911fcd622f0589" providerId="LiveId" clId="{C438ED01-8BC4-BD44-87F7-B8A48437D06B}" dt="2024-11-09T06:25:16.822" v="9022" actId="20577"/>
          <ac:spMkLst>
            <pc:docMk/>
            <pc:sldMk cId="105057961" sldId="279"/>
            <ac:spMk id="2" creationId="{1E7C8D7C-EA1B-A417-DB26-71FCD56274A2}"/>
          </ac:spMkLst>
        </pc:spChg>
      </pc:sldChg>
      <pc:sldChg chg="add">
        <pc:chgData name="RJ Rosales" userId="d2911fcd622f0589" providerId="LiveId" clId="{C438ED01-8BC4-BD44-87F7-B8A48437D06B}" dt="2024-10-09T06:13:26.664" v="176"/>
        <pc:sldMkLst>
          <pc:docMk/>
          <pc:sldMk cId="2252722093" sldId="288"/>
        </pc:sldMkLst>
      </pc:sldChg>
      <pc:sldChg chg="addSp delSp modSp add mod">
        <pc:chgData name="RJ Rosales" userId="d2911fcd622f0589" providerId="LiveId" clId="{C438ED01-8BC4-BD44-87F7-B8A48437D06B}" dt="2024-11-09T06:24:58.583" v="9010" actId="20577"/>
        <pc:sldMkLst>
          <pc:docMk/>
          <pc:sldMk cId="3286805785" sldId="289"/>
        </pc:sldMkLst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2" creationId="{0232B7A6-77BC-BBC2-D0DF-703249BFB00A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3" creationId="{58985B0D-66E2-5D32-B554-56DC5E98C468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4" creationId="{DACB0614-8D3B-07DF-9B01-3EF58A7E75A1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5" creationId="{52CDF1B1-817B-AFF8-B0B7-C4F24045B3BE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6" creationId="{35302218-A22A-4236-8E72-4B90D85A767D}"/>
          </ac:spMkLst>
        </pc:spChg>
        <pc:spChg chg="del mod">
          <ac:chgData name="RJ Rosales" userId="d2911fcd622f0589" providerId="LiveId" clId="{C438ED01-8BC4-BD44-87F7-B8A48437D06B}" dt="2024-11-09T06:11:59.145" v="8646" actId="21"/>
          <ac:spMkLst>
            <pc:docMk/>
            <pc:sldMk cId="3286805785" sldId="289"/>
            <ac:spMk id="7" creationId="{4CB1D2A8-9A7C-13C9-0F04-10A844A616F8}"/>
          </ac:spMkLst>
        </pc:spChg>
        <pc:spChg chg="mod">
          <ac:chgData name="RJ Rosales" userId="d2911fcd622f0589" providerId="LiveId" clId="{C438ED01-8BC4-BD44-87F7-B8A48437D06B}" dt="2024-11-09T06:24:58.583" v="9010" actId="20577"/>
          <ac:spMkLst>
            <pc:docMk/>
            <pc:sldMk cId="3286805785" sldId="289"/>
            <ac:spMk id="8" creationId="{47F90870-55F0-3300-4E9D-873937847DBC}"/>
          </ac:spMkLst>
        </pc:spChg>
        <pc:spChg chg="add 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9" creationId="{B4AC16F7-D823-ACF9-1729-84B300A0363F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10" creationId="{426B2A95-A310-942A-2493-512587A332CF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11" creationId="{C619A4E4-F62D-CE9C-65EB-C62504039038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12" creationId="{AF65C57C-F3AF-331E-BEA4-F7832B3A0D79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13" creationId="{DBA793FA-4AB3-2771-07AA-86FDBBC4A81F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14" creationId="{61C7F836-082A-7681-4D9E-F00C5D80B2F5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15" creationId="{6CFA8994-1EC9-4CAB-3812-6127049A1AD4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29" creationId="{E5B269A4-9C8E-ECF0-D94B-16C02A138C18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32" creationId="{144DDE5A-1F9E-DE60-B6D8-C08D90B7ED15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39" creationId="{AC04891F-72FD-D817-49ED-B86D9D2E4518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40" creationId="{826047CE-45C0-748D-6A49-B0F33349151E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42" creationId="{F63AF357-0691-B7FF-0E28-38F3C77C2974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43" creationId="{923B6390-8BE3-9476-BDAA-0A53233417ED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44" creationId="{8C528A15-EA36-52BD-5D55-03803C0DABCE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45" creationId="{DDDA4F56-C600-1668-1F3B-00D03A20AA0B}"/>
          </ac:spMkLst>
        </pc:spChg>
        <pc:spChg chg="mod">
          <ac:chgData name="RJ Rosales" userId="d2911fcd622f0589" providerId="LiveId" clId="{C438ED01-8BC4-BD44-87F7-B8A48437D06B}" dt="2024-11-09T06:12:09.427" v="8661" actId="1035"/>
          <ac:spMkLst>
            <pc:docMk/>
            <pc:sldMk cId="3286805785" sldId="289"/>
            <ac:spMk id="46" creationId="{2DE9CE35-2080-79D9-1C35-FA076195A867}"/>
          </ac:spMkLst>
        </pc:spChg>
        <pc:grpChg chg="mod">
          <ac:chgData name="RJ Rosales" userId="d2911fcd622f0589" providerId="LiveId" clId="{C438ED01-8BC4-BD44-87F7-B8A48437D06B}" dt="2024-11-09T06:12:09.427" v="8661" actId="1035"/>
          <ac:grpSpMkLst>
            <pc:docMk/>
            <pc:sldMk cId="3286805785" sldId="289"/>
            <ac:grpSpMk id="26" creationId="{31995E52-0DA7-C7FD-6474-C0325852AEDE}"/>
          </ac:grpSpMkLst>
        </pc:grpChg>
        <pc:cxnChg chg="mod">
          <ac:chgData name="RJ Rosales" userId="d2911fcd622f0589" providerId="LiveId" clId="{C438ED01-8BC4-BD44-87F7-B8A48437D06B}" dt="2024-11-09T06:12:09.427" v="8661" actId="1035"/>
          <ac:cxnSpMkLst>
            <pc:docMk/>
            <pc:sldMk cId="3286805785" sldId="289"/>
            <ac:cxnSpMk id="21" creationId="{613F0F52-5D4F-E45D-4377-8500F707C81C}"/>
          </ac:cxnSpMkLst>
        </pc:cxnChg>
        <pc:cxnChg chg="mod">
          <ac:chgData name="RJ Rosales" userId="d2911fcd622f0589" providerId="LiveId" clId="{C438ED01-8BC4-BD44-87F7-B8A48437D06B}" dt="2024-11-09T06:12:09.427" v="8661" actId="1035"/>
          <ac:cxnSpMkLst>
            <pc:docMk/>
            <pc:sldMk cId="3286805785" sldId="289"/>
            <ac:cxnSpMk id="23" creationId="{775810A4-EAC8-F33C-456B-6196DF2FBBEC}"/>
          </ac:cxnSpMkLst>
        </pc:cxnChg>
        <pc:cxnChg chg="mod">
          <ac:chgData name="RJ Rosales" userId="d2911fcd622f0589" providerId="LiveId" clId="{C438ED01-8BC4-BD44-87F7-B8A48437D06B}" dt="2024-11-07T12:40:35.229" v="6448" actId="1035"/>
          <ac:cxnSpMkLst>
            <pc:docMk/>
            <pc:sldMk cId="3286805785" sldId="289"/>
            <ac:cxnSpMk id="25" creationId="{E5B8D5A2-A990-D1B4-8A52-0520271EC1B1}"/>
          </ac:cxnSpMkLst>
        </pc:cxnChg>
        <pc:cxnChg chg="mod">
          <ac:chgData name="RJ Rosales" userId="d2911fcd622f0589" providerId="LiveId" clId="{C438ED01-8BC4-BD44-87F7-B8A48437D06B}" dt="2024-11-09T06:12:09.427" v="8661" actId="1035"/>
          <ac:cxnSpMkLst>
            <pc:docMk/>
            <pc:sldMk cId="3286805785" sldId="289"/>
            <ac:cxnSpMk id="35" creationId="{A5CA59B7-F69B-BF5A-72AF-9C657C1A3AF4}"/>
          </ac:cxnSpMkLst>
        </pc:cxnChg>
      </pc:sldChg>
      <pc:sldChg chg="addSp delSp modSp new mod">
        <pc:chgData name="RJ Rosales" userId="d2911fcd622f0589" providerId="LiveId" clId="{C438ED01-8BC4-BD44-87F7-B8A48437D06B}" dt="2024-11-09T06:25:21.504" v="9026" actId="20577"/>
        <pc:sldMkLst>
          <pc:docMk/>
          <pc:sldMk cId="674662205" sldId="290"/>
        </pc:sldMkLst>
        <pc:spChg chg="del">
          <ac:chgData name="RJ Rosales" userId="d2911fcd622f0589" providerId="LiveId" clId="{C438ED01-8BC4-BD44-87F7-B8A48437D06B}" dt="2024-10-09T06:19:39.953" v="340" actId="478"/>
          <ac:spMkLst>
            <pc:docMk/>
            <pc:sldMk cId="674662205" sldId="290"/>
            <ac:spMk id="2" creationId="{946E2C0F-A91A-4256-0A6A-3EE35CCB6E46}"/>
          </ac:spMkLst>
        </pc:spChg>
        <pc:spChg chg="add mod">
          <ac:chgData name="RJ Rosales" userId="d2911fcd622f0589" providerId="LiveId" clId="{C438ED01-8BC4-BD44-87F7-B8A48437D06B}" dt="2024-11-07T13:56:23.315" v="7331" actId="20577"/>
          <ac:spMkLst>
            <pc:docMk/>
            <pc:sldMk cId="674662205" sldId="290"/>
            <ac:spMk id="2" creationId="{9C316817-558E-F42B-6DCE-FEB46593AB67}"/>
          </ac:spMkLst>
        </pc:spChg>
        <pc:spChg chg="del">
          <ac:chgData name="RJ Rosales" userId="d2911fcd622f0589" providerId="LiveId" clId="{C438ED01-8BC4-BD44-87F7-B8A48437D06B}" dt="2024-10-09T06:19:39.953" v="340" actId="478"/>
          <ac:spMkLst>
            <pc:docMk/>
            <pc:sldMk cId="674662205" sldId="290"/>
            <ac:spMk id="3" creationId="{DBD8D8F6-D0E2-AAE8-2AD2-9341B7411A43}"/>
          </ac:spMkLst>
        </pc:spChg>
        <pc:spChg chg="add mod topLvl">
          <ac:chgData name="RJ Rosales" userId="d2911fcd622f0589" providerId="LiveId" clId="{C438ED01-8BC4-BD44-87F7-B8A48437D06B}" dt="2024-11-09T06:25:21.504" v="9026" actId="20577"/>
          <ac:spMkLst>
            <pc:docMk/>
            <pc:sldMk cId="674662205" sldId="290"/>
            <ac:spMk id="4" creationId="{FCB703C0-BCD3-9F98-86A5-DCA6C2903A75}"/>
          </ac:spMkLst>
        </pc:spChg>
        <pc:spChg chg="add mod">
          <ac:chgData name="RJ Rosales" userId="d2911fcd622f0589" providerId="LiveId" clId="{C438ED01-8BC4-BD44-87F7-B8A48437D06B}" dt="2024-11-02T03:37:31.719" v="1249" actId="20577"/>
          <ac:spMkLst>
            <pc:docMk/>
            <pc:sldMk cId="674662205" sldId="290"/>
            <ac:spMk id="5" creationId="{09648911-4473-8FA3-F23F-D6B3BEB0691B}"/>
          </ac:spMkLst>
        </pc:spChg>
        <pc:spChg chg="add mod">
          <ac:chgData name="RJ Rosales" userId="d2911fcd622f0589" providerId="LiveId" clId="{C438ED01-8BC4-BD44-87F7-B8A48437D06B}" dt="2024-11-02T02:46:28.306" v="1194" actId="164"/>
          <ac:spMkLst>
            <pc:docMk/>
            <pc:sldMk cId="674662205" sldId="290"/>
            <ac:spMk id="6" creationId="{2FEDDC14-7ED8-D141-989D-DF74B98FA557}"/>
          </ac:spMkLst>
        </pc:spChg>
        <pc:spChg chg="add mod">
          <ac:chgData name="RJ Rosales" userId="d2911fcd622f0589" providerId="LiveId" clId="{C438ED01-8BC4-BD44-87F7-B8A48437D06B}" dt="2024-11-02T02:46:28.306" v="1194" actId="164"/>
          <ac:spMkLst>
            <pc:docMk/>
            <pc:sldMk cId="674662205" sldId="290"/>
            <ac:spMk id="7" creationId="{05547169-B9DD-18E0-4F8D-021A295BF3E7}"/>
          </ac:spMkLst>
        </pc:spChg>
        <pc:spChg chg="add mod">
          <ac:chgData name="RJ Rosales" userId="d2911fcd622f0589" providerId="LiveId" clId="{C438ED01-8BC4-BD44-87F7-B8A48437D06B}" dt="2024-11-02T02:46:28.306" v="1194" actId="164"/>
          <ac:spMkLst>
            <pc:docMk/>
            <pc:sldMk cId="674662205" sldId="290"/>
            <ac:spMk id="8" creationId="{98773FD4-44D0-333E-AFF3-ED520904C2E2}"/>
          </ac:spMkLst>
        </pc:spChg>
        <pc:spChg chg="add mod">
          <ac:chgData name="RJ Rosales" userId="d2911fcd622f0589" providerId="LiveId" clId="{C438ED01-8BC4-BD44-87F7-B8A48437D06B}" dt="2024-11-02T02:46:28.306" v="1194" actId="164"/>
          <ac:spMkLst>
            <pc:docMk/>
            <pc:sldMk cId="674662205" sldId="290"/>
            <ac:spMk id="9" creationId="{4D787280-F278-2C55-23D3-33EC42C00698}"/>
          </ac:spMkLst>
        </pc:spChg>
        <pc:spChg chg="add mod">
          <ac:chgData name="RJ Rosales" userId="d2911fcd622f0589" providerId="LiveId" clId="{C438ED01-8BC4-BD44-87F7-B8A48437D06B}" dt="2024-11-02T02:46:28.306" v="1194" actId="164"/>
          <ac:spMkLst>
            <pc:docMk/>
            <pc:sldMk cId="674662205" sldId="290"/>
            <ac:spMk id="10" creationId="{33B633F4-30A1-CCF9-B5F5-8F8675F37FC9}"/>
          </ac:spMkLst>
        </pc:spChg>
        <pc:spChg chg="add mod">
          <ac:chgData name="RJ Rosales" userId="d2911fcd622f0589" providerId="LiveId" clId="{C438ED01-8BC4-BD44-87F7-B8A48437D06B}" dt="2024-11-02T02:46:28.306" v="1194" actId="164"/>
          <ac:spMkLst>
            <pc:docMk/>
            <pc:sldMk cId="674662205" sldId="290"/>
            <ac:spMk id="11" creationId="{C27199C0-F835-CA7F-A763-6F79CCA0CFB2}"/>
          </ac:spMkLst>
        </pc:spChg>
        <pc:spChg chg="add mod">
          <ac:chgData name="RJ Rosales" userId="d2911fcd622f0589" providerId="LiveId" clId="{C438ED01-8BC4-BD44-87F7-B8A48437D06B}" dt="2024-11-02T02:46:28.306" v="1194" actId="164"/>
          <ac:spMkLst>
            <pc:docMk/>
            <pc:sldMk cId="674662205" sldId="290"/>
            <ac:spMk id="12" creationId="{2CA1DE57-013F-93CC-35D0-CE991869865F}"/>
          </ac:spMkLst>
        </pc:spChg>
        <pc:spChg chg="add mod">
          <ac:chgData name="RJ Rosales" userId="d2911fcd622f0589" providerId="LiveId" clId="{C438ED01-8BC4-BD44-87F7-B8A48437D06B}" dt="2024-11-02T02:46:28.306" v="1194" actId="164"/>
          <ac:spMkLst>
            <pc:docMk/>
            <pc:sldMk cId="674662205" sldId="290"/>
            <ac:spMk id="13" creationId="{1D2EF801-1D73-81F5-A072-94DFE54644E6}"/>
          </ac:spMkLst>
        </pc:spChg>
        <pc:spChg chg="add mod">
          <ac:chgData name="RJ Rosales" userId="d2911fcd622f0589" providerId="LiveId" clId="{C438ED01-8BC4-BD44-87F7-B8A48437D06B}" dt="2024-11-02T03:49:27.388" v="1360" actId="165"/>
          <ac:spMkLst>
            <pc:docMk/>
            <pc:sldMk cId="674662205" sldId="290"/>
            <ac:spMk id="17" creationId="{79A043BB-CF1A-B69F-F18A-7C7500B0BEEF}"/>
          </ac:spMkLst>
        </pc:spChg>
        <pc:spChg chg="add mod">
          <ac:chgData name="RJ Rosales" userId="d2911fcd622f0589" providerId="LiveId" clId="{C438ED01-8BC4-BD44-87F7-B8A48437D06B}" dt="2024-11-02T03:49:27.388" v="1360" actId="165"/>
          <ac:spMkLst>
            <pc:docMk/>
            <pc:sldMk cId="674662205" sldId="290"/>
            <ac:spMk id="18" creationId="{FF4E9F40-B828-3503-01AF-905A9A577FC9}"/>
          </ac:spMkLst>
        </pc:spChg>
        <pc:spChg chg="add mod">
          <ac:chgData name="RJ Rosales" userId="d2911fcd622f0589" providerId="LiveId" clId="{C438ED01-8BC4-BD44-87F7-B8A48437D06B}" dt="2024-11-02T03:49:27.388" v="1360" actId="165"/>
          <ac:spMkLst>
            <pc:docMk/>
            <pc:sldMk cId="674662205" sldId="290"/>
            <ac:spMk id="19" creationId="{F85F1D7B-981E-F2B9-FE39-6FC982827F8B}"/>
          </ac:spMkLst>
        </pc:spChg>
        <pc:spChg chg="add mod">
          <ac:chgData name="RJ Rosales" userId="d2911fcd622f0589" providerId="LiveId" clId="{C438ED01-8BC4-BD44-87F7-B8A48437D06B}" dt="2024-11-02T03:49:27.388" v="1360" actId="165"/>
          <ac:spMkLst>
            <pc:docMk/>
            <pc:sldMk cId="674662205" sldId="290"/>
            <ac:spMk id="20" creationId="{879FB7A7-EA1B-E5C8-5AA6-14BA30FE9969}"/>
          </ac:spMkLst>
        </pc:spChg>
        <pc:spChg chg="add mod">
          <ac:chgData name="RJ Rosales" userId="d2911fcd622f0589" providerId="LiveId" clId="{C438ED01-8BC4-BD44-87F7-B8A48437D06B}" dt="2024-11-02T03:49:27.388" v="1360" actId="165"/>
          <ac:spMkLst>
            <pc:docMk/>
            <pc:sldMk cId="674662205" sldId="290"/>
            <ac:spMk id="21" creationId="{82040DDF-463B-B0B5-1DCC-E2D7B444E004}"/>
          </ac:spMkLst>
        </pc:spChg>
        <pc:spChg chg="add mod">
          <ac:chgData name="RJ Rosales" userId="d2911fcd622f0589" providerId="LiveId" clId="{C438ED01-8BC4-BD44-87F7-B8A48437D06B}" dt="2024-11-02T03:51:47.399" v="1388" actId="1076"/>
          <ac:spMkLst>
            <pc:docMk/>
            <pc:sldMk cId="674662205" sldId="290"/>
            <ac:spMk id="22" creationId="{6327A738-822B-FE2B-84DA-62339AB13BB3}"/>
          </ac:spMkLst>
        </pc:spChg>
        <pc:spChg chg="add mod">
          <ac:chgData name="RJ Rosales" userId="d2911fcd622f0589" providerId="LiveId" clId="{C438ED01-8BC4-BD44-87F7-B8A48437D06B}" dt="2024-11-02T03:49:27.388" v="1360" actId="165"/>
          <ac:spMkLst>
            <pc:docMk/>
            <pc:sldMk cId="674662205" sldId="290"/>
            <ac:spMk id="23" creationId="{64B6E926-58D3-0735-F35D-6E8D1E0FF678}"/>
          </ac:spMkLst>
        </pc:spChg>
        <pc:spChg chg="add mod">
          <ac:chgData name="RJ Rosales" userId="d2911fcd622f0589" providerId="LiveId" clId="{C438ED01-8BC4-BD44-87F7-B8A48437D06B}" dt="2024-11-02T03:49:27.388" v="1360" actId="165"/>
          <ac:spMkLst>
            <pc:docMk/>
            <pc:sldMk cId="674662205" sldId="290"/>
            <ac:spMk id="24" creationId="{5CC56ADD-D7B3-5A44-39EC-E908F8C44980}"/>
          </ac:spMkLst>
        </pc:spChg>
        <pc:spChg chg="add del mod">
          <ac:chgData name="RJ Rosales" userId="d2911fcd622f0589" providerId="LiveId" clId="{C438ED01-8BC4-BD44-87F7-B8A48437D06B}" dt="2024-11-02T05:16:44.047" v="4313" actId="478"/>
          <ac:spMkLst>
            <pc:docMk/>
            <pc:sldMk cId="674662205" sldId="290"/>
            <ac:spMk id="32" creationId="{E58A4D72-B6F7-047C-D8C8-5E65DCA5586D}"/>
          </ac:spMkLst>
        </pc:spChg>
        <pc:spChg chg="add mod">
          <ac:chgData name="RJ Rosales" userId="d2911fcd622f0589" providerId="LiveId" clId="{C438ED01-8BC4-BD44-87F7-B8A48437D06B}" dt="2024-11-02T04:42:39.562" v="2177"/>
          <ac:spMkLst>
            <pc:docMk/>
            <pc:sldMk cId="674662205" sldId="290"/>
            <ac:spMk id="33" creationId="{6DA0248D-F178-48B7-55F3-6258C549EA87}"/>
          </ac:spMkLst>
        </pc:spChg>
        <pc:spChg chg="add mod">
          <ac:chgData name="RJ Rosales" userId="d2911fcd622f0589" providerId="LiveId" clId="{C438ED01-8BC4-BD44-87F7-B8A48437D06B}" dt="2024-11-02T05:16:41.838" v="4312" actId="1076"/>
          <ac:spMkLst>
            <pc:docMk/>
            <pc:sldMk cId="674662205" sldId="290"/>
            <ac:spMk id="34" creationId="{D3334199-B620-6A6B-2BD1-4600A1E796ED}"/>
          </ac:spMkLst>
        </pc:spChg>
        <pc:spChg chg="add mod">
          <ac:chgData name="RJ Rosales" userId="d2911fcd622f0589" providerId="LiveId" clId="{C438ED01-8BC4-BD44-87F7-B8A48437D06B}" dt="2024-11-02T05:16:34.652" v="4310" actId="20577"/>
          <ac:spMkLst>
            <pc:docMk/>
            <pc:sldMk cId="674662205" sldId="290"/>
            <ac:spMk id="35" creationId="{15F85A87-10CB-7123-4392-05C607F22DC6}"/>
          </ac:spMkLst>
        </pc:spChg>
        <pc:spChg chg="add mod">
          <ac:chgData name="RJ Rosales" userId="d2911fcd622f0589" providerId="LiveId" clId="{C438ED01-8BC4-BD44-87F7-B8A48437D06B}" dt="2024-11-02T05:16:38.642" v="4311" actId="1076"/>
          <ac:spMkLst>
            <pc:docMk/>
            <pc:sldMk cId="674662205" sldId="290"/>
            <ac:spMk id="36" creationId="{B51D300B-F6EC-9C8A-4459-13163B1886F2}"/>
          </ac:spMkLst>
        </pc:spChg>
        <pc:grpChg chg="add del mod">
          <ac:chgData name="RJ Rosales" userId="d2911fcd622f0589" providerId="LiveId" clId="{C438ED01-8BC4-BD44-87F7-B8A48437D06B}" dt="2024-11-02T02:46:38.272" v="1195" actId="21"/>
          <ac:grpSpMkLst>
            <pc:docMk/>
            <pc:sldMk cId="674662205" sldId="290"/>
            <ac:grpSpMk id="15" creationId="{1722F711-5CB9-C727-6FA1-0A885140059C}"/>
          </ac:grpSpMkLst>
        </pc:grpChg>
        <pc:grpChg chg="add mod topLvl">
          <ac:chgData name="RJ Rosales" userId="d2911fcd622f0589" providerId="LiveId" clId="{C438ED01-8BC4-BD44-87F7-B8A48437D06B}" dt="2024-11-02T03:49:35.845" v="1361" actId="164"/>
          <ac:grpSpMkLst>
            <pc:docMk/>
            <pc:sldMk cId="674662205" sldId="290"/>
            <ac:grpSpMk id="25" creationId="{6A2BC01E-A87E-403C-DEE7-83466DE60B40}"/>
          </ac:grpSpMkLst>
        </pc:grpChg>
        <pc:grpChg chg="add del mod">
          <ac:chgData name="RJ Rosales" userId="d2911fcd622f0589" providerId="LiveId" clId="{C438ED01-8BC4-BD44-87F7-B8A48437D06B}" dt="2024-11-02T03:49:27.388" v="1360" actId="165"/>
          <ac:grpSpMkLst>
            <pc:docMk/>
            <pc:sldMk cId="674662205" sldId="290"/>
            <ac:grpSpMk id="29" creationId="{40A180F0-0A5E-09C6-6EA0-B25B45B67458}"/>
          </ac:grpSpMkLst>
        </pc:grpChg>
        <pc:grpChg chg="add mod">
          <ac:chgData name="RJ Rosales" userId="d2911fcd622f0589" providerId="LiveId" clId="{C438ED01-8BC4-BD44-87F7-B8A48437D06B}" dt="2024-11-02T05:14:15.458" v="4043" actId="1076"/>
          <ac:grpSpMkLst>
            <pc:docMk/>
            <pc:sldMk cId="674662205" sldId="290"/>
            <ac:grpSpMk id="30" creationId="{24A53831-4141-397E-A23F-0093D94BDB6E}"/>
          </ac:grpSpMkLst>
        </pc:grpChg>
        <pc:picChg chg="add">
          <ac:chgData name="RJ Rosales" userId="d2911fcd622f0589" providerId="LiveId" clId="{C438ED01-8BC4-BD44-87F7-B8A48437D06B}" dt="2024-11-02T02:32:04.683" v="661"/>
          <ac:picMkLst>
            <pc:docMk/>
            <pc:sldMk cId="674662205" sldId="290"/>
            <ac:picMk id="2" creationId="{92E93D1C-93BF-E6E6-3B26-6C651BBAE18F}"/>
          </ac:picMkLst>
        </pc:picChg>
        <pc:picChg chg="add del mod">
          <ac:chgData name="RJ Rosales" userId="d2911fcd622f0589" providerId="LiveId" clId="{C438ED01-8BC4-BD44-87F7-B8A48437D06B}" dt="2024-11-02T02:41:50.259" v="1142" actId="478"/>
          <ac:picMkLst>
            <pc:docMk/>
            <pc:sldMk cId="674662205" sldId="290"/>
            <ac:picMk id="3" creationId="{299C4C4C-DFAF-7F15-D008-F62708DF57B5}"/>
          </ac:picMkLst>
        </pc:picChg>
        <pc:picChg chg="add mod">
          <ac:chgData name="RJ Rosales" userId="d2911fcd622f0589" providerId="LiveId" clId="{C438ED01-8BC4-BD44-87F7-B8A48437D06B}" dt="2024-11-02T02:46:28.306" v="1194" actId="164"/>
          <ac:picMkLst>
            <pc:docMk/>
            <pc:sldMk cId="674662205" sldId="290"/>
            <ac:picMk id="14" creationId="{687D36F3-19F6-678D-AC2D-14FD6F52EA36}"/>
          </ac:picMkLst>
        </pc:picChg>
        <pc:picChg chg="add del mod">
          <ac:chgData name="RJ Rosales" userId="d2911fcd622f0589" providerId="LiveId" clId="{C438ED01-8BC4-BD44-87F7-B8A48437D06B}" dt="2024-11-02T03:48:20.152" v="1345" actId="478"/>
          <ac:picMkLst>
            <pc:docMk/>
            <pc:sldMk cId="674662205" sldId="290"/>
            <ac:picMk id="16" creationId="{731F1170-AAD2-A30E-44D1-47B139F8E5B5}"/>
          </ac:picMkLst>
        </pc:picChg>
        <pc:picChg chg="add del mod">
          <ac:chgData name="RJ Rosales" userId="d2911fcd622f0589" providerId="LiveId" clId="{C438ED01-8BC4-BD44-87F7-B8A48437D06B}" dt="2024-11-02T03:44:58.943" v="1260" actId="21"/>
          <ac:picMkLst>
            <pc:docMk/>
            <pc:sldMk cId="674662205" sldId="290"/>
            <ac:picMk id="26" creationId="{08BC7C89-5D5B-38F4-065A-B056E8720954}"/>
          </ac:picMkLst>
        </pc:picChg>
        <pc:picChg chg="add del mod">
          <ac:chgData name="RJ Rosales" userId="d2911fcd622f0589" providerId="LiveId" clId="{C438ED01-8BC4-BD44-87F7-B8A48437D06B}" dt="2024-11-02T03:49:04.996" v="1356" actId="478"/>
          <ac:picMkLst>
            <pc:docMk/>
            <pc:sldMk cId="674662205" sldId="290"/>
            <ac:picMk id="27" creationId="{471B8B2A-136E-F911-065F-4FE9BD3064A7}"/>
          </ac:picMkLst>
        </pc:picChg>
        <pc:picChg chg="add mod topLvl">
          <ac:chgData name="RJ Rosales" userId="d2911fcd622f0589" providerId="LiveId" clId="{C438ED01-8BC4-BD44-87F7-B8A48437D06B}" dt="2024-11-02T03:49:35.845" v="1361" actId="164"/>
          <ac:picMkLst>
            <pc:docMk/>
            <pc:sldMk cId="674662205" sldId="290"/>
            <ac:picMk id="28" creationId="{15EB07E9-D898-2BEB-37CD-9320D4100982}"/>
          </ac:picMkLst>
        </pc:picChg>
        <pc:picChg chg="add del mod">
          <ac:chgData name="RJ Rosales" userId="d2911fcd622f0589" providerId="LiveId" clId="{C438ED01-8BC4-BD44-87F7-B8A48437D06B}" dt="2024-11-02T03:58:23.965" v="1398" actId="21"/>
          <ac:picMkLst>
            <pc:docMk/>
            <pc:sldMk cId="674662205" sldId="290"/>
            <ac:picMk id="31" creationId="{870E1073-BC11-103E-6DE1-07E8987C388C}"/>
          </ac:picMkLst>
        </pc:picChg>
      </pc:sldChg>
      <pc:sldChg chg="addSp delSp modSp add del mod">
        <pc:chgData name="RJ Rosales" userId="d2911fcd622f0589" providerId="LiveId" clId="{C438ED01-8BC4-BD44-87F7-B8A48437D06B}" dt="2024-11-02T04:09:31.032" v="1585" actId="2696"/>
        <pc:sldMkLst>
          <pc:docMk/>
          <pc:sldMk cId="3044309203" sldId="291"/>
        </pc:sldMkLst>
        <pc:spChg chg="mod">
          <ac:chgData name="RJ Rosales" userId="d2911fcd622f0589" providerId="LiveId" clId="{C438ED01-8BC4-BD44-87F7-B8A48437D06B}" dt="2024-10-09T06:26:59.920" v="612" actId="20577"/>
          <ac:spMkLst>
            <pc:docMk/>
            <pc:sldMk cId="3044309203" sldId="291"/>
            <ac:spMk id="4" creationId="{FCB703C0-BCD3-9F98-86A5-DCA6C2903A75}"/>
          </ac:spMkLst>
        </pc:spChg>
        <pc:spChg chg="mod">
          <ac:chgData name="RJ Rosales" userId="d2911fcd622f0589" providerId="LiveId" clId="{C438ED01-8BC4-BD44-87F7-B8A48437D06B}" dt="2024-10-09T06:28:09.471" v="641" actId="20577"/>
          <ac:spMkLst>
            <pc:docMk/>
            <pc:sldMk cId="3044309203" sldId="291"/>
            <ac:spMk id="5" creationId="{09648911-4473-8FA3-F23F-D6B3BEB0691B}"/>
          </ac:spMkLst>
        </pc:spChg>
        <pc:picChg chg="add del">
          <ac:chgData name="RJ Rosales" userId="d2911fcd622f0589" providerId="LiveId" clId="{C438ED01-8BC4-BD44-87F7-B8A48437D06B}" dt="2024-11-02T03:44:48.920" v="1257" actId="21"/>
          <ac:picMkLst>
            <pc:docMk/>
            <pc:sldMk cId="3044309203" sldId="291"/>
            <ac:picMk id="2" creationId="{0BAC2567-28FE-5571-F2D5-EA9305E5C4A2}"/>
          </ac:picMkLst>
        </pc:picChg>
      </pc:sldChg>
      <pc:sldChg chg="addSp delSp modSp new mod setBg">
        <pc:chgData name="RJ Rosales" userId="d2911fcd622f0589" providerId="LiveId" clId="{C438ED01-8BC4-BD44-87F7-B8A48437D06B}" dt="2024-11-09T06:25:26.218" v="9029" actId="20577"/>
        <pc:sldMkLst>
          <pc:docMk/>
          <pc:sldMk cId="2961836624" sldId="292"/>
        </pc:sldMkLst>
        <pc:spChg chg="del">
          <ac:chgData name="RJ Rosales" userId="d2911fcd622f0589" providerId="LiveId" clId="{C438ED01-8BC4-BD44-87F7-B8A48437D06B}" dt="2024-11-02T02:46:44.346" v="1197" actId="478"/>
          <ac:spMkLst>
            <pc:docMk/>
            <pc:sldMk cId="2961836624" sldId="292"/>
            <ac:spMk id="2" creationId="{6BA6AD24-B938-0D06-29BD-A2DC7CA7B181}"/>
          </ac:spMkLst>
        </pc:spChg>
        <pc:spChg chg="add mod">
          <ac:chgData name="RJ Rosales" userId="d2911fcd622f0589" providerId="LiveId" clId="{C438ED01-8BC4-BD44-87F7-B8A48437D06B}" dt="2024-11-07T13:56:43.119" v="7357" actId="20577"/>
          <ac:spMkLst>
            <pc:docMk/>
            <pc:sldMk cId="2961836624" sldId="292"/>
            <ac:spMk id="2" creationId="{B851572E-039F-A915-0427-3FAB567C5749}"/>
          </ac:spMkLst>
        </pc:spChg>
        <pc:spChg chg="del">
          <ac:chgData name="RJ Rosales" userId="d2911fcd622f0589" providerId="LiveId" clId="{C438ED01-8BC4-BD44-87F7-B8A48437D06B}" dt="2024-11-02T02:46:44.346" v="1197" actId="478"/>
          <ac:spMkLst>
            <pc:docMk/>
            <pc:sldMk cId="2961836624" sldId="292"/>
            <ac:spMk id="3" creationId="{D40DD51B-7D0D-6B9D-3219-2D1CF1742177}"/>
          </ac:spMkLst>
        </pc:spChg>
        <pc:spChg chg="mod">
          <ac:chgData name="RJ Rosales" userId="d2911fcd622f0589" providerId="LiveId" clId="{C438ED01-8BC4-BD44-87F7-B8A48437D06B}" dt="2024-11-02T02:46:45.255" v="1198"/>
          <ac:spMkLst>
            <pc:docMk/>
            <pc:sldMk cId="2961836624" sldId="292"/>
            <ac:spMk id="6" creationId="{4BEBCB9B-EF4E-B961-5136-C0649A2E975A}"/>
          </ac:spMkLst>
        </pc:spChg>
        <pc:spChg chg="mod">
          <ac:chgData name="RJ Rosales" userId="d2911fcd622f0589" providerId="LiveId" clId="{C438ED01-8BC4-BD44-87F7-B8A48437D06B}" dt="2024-11-02T02:46:45.255" v="1198"/>
          <ac:spMkLst>
            <pc:docMk/>
            <pc:sldMk cId="2961836624" sldId="292"/>
            <ac:spMk id="7" creationId="{CFEB13F0-B38E-4D19-4377-70A7F5772E54}"/>
          </ac:spMkLst>
        </pc:spChg>
        <pc:spChg chg="mod">
          <ac:chgData name="RJ Rosales" userId="d2911fcd622f0589" providerId="LiveId" clId="{C438ED01-8BC4-BD44-87F7-B8A48437D06B}" dt="2024-11-02T02:46:45.255" v="1198"/>
          <ac:spMkLst>
            <pc:docMk/>
            <pc:sldMk cId="2961836624" sldId="292"/>
            <ac:spMk id="8" creationId="{35B0EECC-C216-9A58-A75C-0F24727296C9}"/>
          </ac:spMkLst>
        </pc:spChg>
        <pc:spChg chg="mod">
          <ac:chgData name="RJ Rosales" userId="d2911fcd622f0589" providerId="LiveId" clId="{C438ED01-8BC4-BD44-87F7-B8A48437D06B}" dt="2024-11-02T02:46:45.255" v="1198"/>
          <ac:spMkLst>
            <pc:docMk/>
            <pc:sldMk cId="2961836624" sldId="292"/>
            <ac:spMk id="9" creationId="{2EF01C5B-A009-32DC-740E-ADF4D52DFF26}"/>
          </ac:spMkLst>
        </pc:spChg>
        <pc:spChg chg="mod">
          <ac:chgData name="RJ Rosales" userId="d2911fcd622f0589" providerId="LiveId" clId="{C438ED01-8BC4-BD44-87F7-B8A48437D06B}" dt="2024-11-02T02:46:45.255" v="1198"/>
          <ac:spMkLst>
            <pc:docMk/>
            <pc:sldMk cId="2961836624" sldId="292"/>
            <ac:spMk id="10" creationId="{8A78B3B6-A77C-7472-7864-9077BA4C0011}"/>
          </ac:spMkLst>
        </pc:spChg>
        <pc:spChg chg="mod">
          <ac:chgData name="RJ Rosales" userId="d2911fcd622f0589" providerId="LiveId" clId="{C438ED01-8BC4-BD44-87F7-B8A48437D06B}" dt="2024-11-02T03:52:52.671" v="1395" actId="207"/>
          <ac:spMkLst>
            <pc:docMk/>
            <pc:sldMk cId="2961836624" sldId="292"/>
            <ac:spMk id="11" creationId="{887B7987-A30A-1C70-BF25-72AC3F99F004}"/>
          </ac:spMkLst>
        </pc:spChg>
        <pc:spChg chg="mod">
          <ac:chgData name="RJ Rosales" userId="d2911fcd622f0589" providerId="LiveId" clId="{C438ED01-8BC4-BD44-87F7-B8A48437D06B}" dt="2024-11-02T03:37:59.530" v="1254" actId="58"/>
          <ac:spMkLst>
            <pc:docMk/>
            <pc:sldMk cId="2961836624" sldId="292"/>
            <ac:spMk id="12" creationId="{1F5A161C-E701-45FA-EDC4-FC58403D8F7D}"/>
          </ac:spMkLst>
        </pc:spChg>
        <pc:spChg chg="mod">
          <ac:chgData name="RJ Rosales" userId="d2911fcd622f0589" providerId="LiveId" clId="{C438ED01-8BC4-BD44-87F7-B8A48437D06B}" dt="2024-11-02T03:38:02.437" v="1255" actId="58"/>
          <ac:spMkLst>
            <pc:docMk/>
            <pc:sldMk cId="2961836624" sldId="292"/>
            <ac:spMk id="13" creationId="{49FEDDC2-F097-0E7F-31AD-EB8604A5374A}"/>
          </ac:spMkLst>
        </pc:spChg>
        <pc:spChg chg="add mod">
          <ac:chgData name="RJ Rosales" userId="d2911fcd622f0589" providerId="LiveId" clId="{C438ED01-8BC4-BD44-87F7-B8A48437D06B}" dt="2024-11-02T02:46:56.010" v="1215" actId="20577"/>
          <ac:spMkLst>
            <pc:docMk/>
            <pc:sldMk cId="2961836624" sldId="292"/>
            <ac:spMk id="14" creationId="{26A44348-2EB5-6E01-D75F-F976E21EED2A}"/>
          </ac:spMkLst>
        </pc:spChg>
        <pc:spChg chg="add mod">
          <ac:chgData name="RJ Rosales" userId="d2911fcd622f0589" providerId="LiveId" clId="{C438ED01-8BC4-BD44-87F7-B8A48437D06B}" dt="2024-11-09T06:25:26.218" v="9029" actId="20577"/>
          <ac:spMkLst>
            <pc:docMk/>
            <pc:sldMk cId="2961836624" sldId="292"/>
            <ac:spMk id="18" creationId="{987DD663-4D75-90D3-9BA6-E6B9DDF24D37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19" creationId="{C848DDEA-3EA6-AA75-9740-385920EA0987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20" creationId="{6AAB3FE3-7825-F967-43C2-F95BEB19A117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21" creationId="{3DDCE8DA-FF53-6B6A-0687-291ED71D3AB4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22" creationId="{B2C265D1-C4CA-5E29-157B-A40A4A40C64B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23" creationId="{8BA773DF-A29B-910B-42A8-BD40B6F3115F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24" creationId="{4BCD6CAB-C30A-D229-A6C5-7E0C11B70E1D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25" creationId="{D3FD6CEA-B7C8-07F3-8A02-FACFF7496C97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26" creationId="{29A8E0EE-A738-48DF-83EE-AE6C363650E8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27" creationId="{7C21C740-9C78-C7D0-A716-EB6EBDF6B305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28" creationId="{A03647A5-0E08-02A5-3B47-6FBC5F76AC9D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29" creationId="{9E8D518D-92B5-B9D2-EF0C-260A4A3640B3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30" creationId="{A93D0E7B-1CA7-1CA8-E08B-BA6DD2A71590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31" creationId="{54D069E2-FA3A-4D43-A050-0174A6EFC6C6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32" creationId="{9C697B9C-6BC5-A2E6-892F-4405E07D1102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33" creationId="{79BD719C-4CC7-1C0F-B8B2-2907407DA5F0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34" creationId="{6E8F1391-3C4C-92B7-969A-9A1B221A889D}"/>
          </ac:spMkLst>
        </pc:spChg>
        <pc:spChg chg="add mod">
          <ac:chgData name="RJ Rosales" userId="d2911fcd622f0589" providerId="LiveId" clId="{C438ED01-8BC4-BD44-87F7-B8A48437D06B}" dt="2024-11-02T04:58:14.977" v="3375" actId="1037"/>
          <ac:spMkLst>
            <pc:docMk/>
            <pc:sldMk cId="2961836624" sldId="292"/>
            <ac:spMk id="35" creationId="{BF681437-F4F5-1E8C-7D32-FC0527DCB98C}"/>
          </ac:spMkLst>
        </pc:spChg>
        <pc:spChg chg="add mod">
          <ac:chgData name="RJ Rosales" userId="d2911fcd622f0589" providerId="LiveId" clId="{C438ED01-8BC4-BD44-87F7-B8A48437D06B}" dt="2024-11-02T04:59:02.174" v="3439" actId="1076"/>
          <ac:spMkLst>
            <pc:docMk/>
            <pc:sldMk cId="2961836624" sldId="292"/>
            <ac:spMk id="36" creationId="{DB5D8757-3FBD-6501-57D7-018598543DC1}"/>
          </ac:spMkLst>
        </pc:spChg>
        <pc:spChg chg="add mod">
          <ac:chgData name="RJ Rosales" userId="d2911fcd622f0589" providerId="LiveId" clId="{C438ED01-8BC4-BD44-87F7-B8A48437D06B}" dt="2024-11-02T05:10:40.172" v="3950" actId="207"/>
          <ac:spMkLst>
            <pc:docMk/>
            <pc:sldMk cId="2961836624" sldId="292"/>
            <ac:spMk id="37" creationId="{DCD4E960-66A6-8EEE-AEE7-88005DA1AB83}"/>
          </ac:spMkLst>
        </pc:spChg>
        <pc:spChg chg="add mod">
          <ac:chgData name="RJ Rosales" userId="d2911fcd622f0589" providerId="LiveId" clId="{C438ED01-8BC4-BD44-87F7-B8A48437D06B}" dt="2024-11-02T05:05:22.004" v="3696" actId="1076"/>
          <ac:spMkLst>
            <pc:docMk/>
            <pc:sldMk cId="2961836624" sldId="292"/>
            <ac:spMk id="38" creationId="{611E286F-2DB0-A1AF-80DC-A343915AE5FF}"/>
          </ac:spMkLst>
        </pc:spChg>
        <pc:grpChg chg="add mod">
          <ac:chgData name="RJ Rosales" userId="d2911fcd622f0589" providerId="LiveId" clId="{C438ED01-8BC4-BD44-87F7-B8A48437D06B}" dt="2024-11-02T03:50:48.949" v="1380" actId="164"/>
          <ac:grpSpMkLst>
            <pc:docMk/>
            <pc:sldMk cId="2961836624" sldId="292"/>
            <ac:grpSpMk id="4" creationId="{143D7BB0-6A4E-48C6-3100-EDC4B99F1482}"/>
          </ac:grpSpMkLst>
        </pc:grpChg>
        <pc:grpChg chg="add mod">
          <ac:chgData name="RJ Rosales" userId="d2911fcd622f0589" providerId="LiveId" clId="{C438ED01-8BC4-BD44-87F7-B8A48437D06B}" dt="2024-11-02T04:58:14.977" v="3375" actId="1037"/>
          <ac:grpSpMkLst>
            <pc:docMk/>
            <pc:sldMk cId="2961836624" sldId="292"/>
            <ac:grpSpMk id="16" creationId="{683D36B1-1BE8-E8D4-2A96-435873DD60FA}"/>
          </ac:grpSpMkLst>
        </pc:grpChg>
        <pc:picChg chg="del mod">
          <ac:chgData name="RJ Rosales" userId="d2911fcd622f0589" providerId="LiveId" clId="{C438ED01-8BC4-BD44-87F7-B8A48437D06B}" dt="2024-11-02T03:50:12.691" v="1367" actId="478"/>
          <ac:picMkLst>
            <pc:docMk/>
            <pc:sldMk cId="2961836624" sldId="292"/>
            <ac:picMk id="5" creationId="{3A502089-735F-033F-AFE2-33795C28B204}"/>
          </ac:picMkLst>
        </pc:picChg>
        <pc:picChg chg="add mod">
          <ac:chgData name="RJ Rosales" userId="d2911fcd622f0589" providerId="LiveId" clId="{C438ED01-8BC4-BD44-87F7-B8A48437D06B}" dt="2024-11-02T03:50:48.949" v="1380" actId="164"/>
          <ac:picMkLst>
            <pc:docMk/>
            <pc:sldMk cId="2961836624" sldId="292"/>
            <ac:picMk id="15" creationId="{F915A3A2-66C5-38B7-6B2D-D409F97F46F2}"/>
          </ac:picMkLst>
        </pc:picChg>
        <pc:picChg chg="add del mod">
          <ac:chgData name="RJ Rosales" userId="d2911fcd622f0589" providerId="LiveId" clId="{C438ED01-8BC4-BD44-87F7-B8A48437D06B}" dt="2024-11-02T03:58:32.039" v="1402" actId="21"/>
          <ac:picMkLst>
            <pc:docMk/>
            <pc:sldMk cId="2961836624" sldId="292"/>
            <ac:picMk id="17" creationId="{FE239D1E-A469-65B9-4CF7-7DD6CFF7D88F}"/>
          </ac:picMkLst>
        </pc:picChg>
      </pc:sldChg>
      <pc:sldChg chg="addSp delSp modSp new mod modAnim">
        <pc:chgData name="RJ Rosales" userId="d2911fcd622f0589" providerId="LiveId" clId="{C438ED01-8BC4-BD44-87F7-B8A48437D06B}" dt="2024-11-09T06:25:30.586" v="9031" actId="20577"/>
        <pc:sldMkLst>
          <pc:docMk/>
          <pc:sldMk cId="1154793513" sldId="293"/>
        </pc:sldMkLst>
        <pc:spChg chg="add mod">
          <ac:chgData name="RJ Rosales" userId="d2911fcd622f0589" providerId="LiveId" clId="{C438ED01-8BC4-BD44-87F7-B8A48437D06B}" dt="2024-11-07T13:56:59.706" v="7373" actId="20577"/>
          <ac:spMkLst>
            <pc:docMk/>
            <pc:sldMk cId="1154793513" sldId="293"/>
            <ac:spMk id="2" creationId="{24E2E76C-AF55-33D7-0CC1-4A267D577E56}"/>
          </ac:spMkLst>
        </pc:spChg>
        <pc:spChg chg="del">
          <ac:chgData name="RJ Rosales" userId="d2911fcd622f0589" providerId="LiveId" clId="{C438ED01-8BC4-BD44-87F7-B8A48437D06B}" dt="2024-11-02T02:47:02.467" v="1217" actId="478"/>
          <ac:spMkLst>
            <pc:docMk/>
            <pc:sldMk cId="1154793513" sldId="293"/>
            <ac:spMk id="2" creationId="{E77738FE-9E0B-3F60-B7EA-7D27754C6248}"/>
          </ac:spMkLst>
        </pc:spChg>
        <pc:spChg chg="del">
          <ac:chgData name="RJ Rosales" userId="d2911fcd622f0589" providerId="LiveId" clId="{C438ED01-8BC4-BD44-87F7-B8A48437D06B}" dt="2024-11-02T02:47:02.467" v="1217" actId="478"/>
          <ac:spMkLst>
            <pc:docMk/>
            <pc:sldMk cId="1154793513" sldId="293"/>
            <ac:spMk id="3" creationId="{2949C73C-A3F6-0000-9BA4-B910DE9C7FD2}"/>
          </ac:spMkLst>
        </pc:spChg>
        <pc:spChg chg="add mod">
          <ac:chgData name="RJ Rosales" userId="d2911fcd622f0589" providerId="LiveId" clId="{C438ED01-8BC4-BD44-87F7-B8A48437D06B}" dt="2024-11-02T02:47:09.609" v="1222" actId="20577"/>
          <ac:spMkLst>
            <pc:docMk/>
            <pc:sldMk cId="1154793513" sldId="293"/>
            <ac:spMk id="4" creationId="{6D83B75C-6F5A-9710-BE3E-DA3B62009583}"/>
          </ac:spMkLst>
        </pc:spChg>
        <pc:spChg chg="add mod">
          <ac:chgData name="RJ Rosales" userId="d2911fcd622f0589" providerId="LiveId" clId="{C438ED01-8BC4-BD44-87F7-B8A48437D06B}" dt="2024-11-02T03:46:54.723" v="1315" actId="164"/>
          <ac:spMkLst>
            <pc:docMk/>
            <pc:sldMk cId="1154793513" sldId="293"/>
            <ac:spMk id="6" creationId="{3AC9EC29-D0C2-FA03-84D4-69EF93FB4B8B}"/>
          </ac:spMkLst>
        </pc:spChg>
        <pc:spChg chg="add mod">
          <ac:chgData name="RJ Rosales" userId="d2911fcd622f0589" providerId="LiveId" clId="{C438ED01-8BC4-BD44-87F7-B8A48437D06B}" dt="2024-11-02T03:46:54.723" v="1315" actId="164"/>
          <ac:spMkLst>
            <pc:docMk/>
            <pc:sldMk cId="1154793513" sldId="293"/>
            <ac:spMk id="7" creationId="{467AE69C-0056-85F8-B96E-565373D24921}"/>
          </ac:spMkLst>
        </pc:spChg>
        <pc:spChg chg="add mod">
          <ac:chgData name="RJ Rosales" userId="d2911fcd622f0589" providerId="LiveId" clId="{C438ED01-8BC4-BD44-87F7-B8A48437D06B}" dt="2024-11-02T03:46:54.723" v="1315" actId="164"/>
          <ac:spMkLst>
            <pc:docMk/>
            <pc:sldMk cId="1154793513" sldId="293"/>
            <ac:spMk id="8" creationId="{C2879264-F7F7-1E29-A9D2-C24E04BA4661}"/>
          </ac:spMkLst>
        </pc:spChg>
        <pc:spChg chg="add mod">
          <ac:chgData name="RJ Rosales" userId="d2911fcd622f0589" providerId="LiveId" clId="{C438ED01-8BC4-BD44-87F7-B8A48437D06B}" dt="2024-11-02T03:46:54.723" v="1315" actId="164"/>
          <ac:spMkLst>
            <pc:docMk/>
            <pc:sldMk cId="1154793513" sldId="293"/>
            <ac:spMk id="9" creationId="{F5AFC8EA-8B85-2759-80F3-F4920562DEAB}"/>
          </ac:spMkLst>
        </pc:spChg>
        <pc:spChg chg="add mod">
          <ac:chgData name="RJ Rosales" userId="d2911fcd622f0589" providerId="LiveId" clId="{C438ED01-8BC4-BD44-87F7-B8A48437D06B}" dt="2024-11-02T03:46:54.723" v="1315" actId="164"/>
          <ac:spMkLst>
            <pc:docMk/>
            <pc:sldMk cId="1154793513" sldId="293"/>
            <ac:spMk id="10" creationId="{86E932F6-845D-13F4-49E3-6EF4D19155DC}"/>
          </ac:spMkLst>
        </pc:spChg>
        <pc:spChg chg="add mod">
          <ac:chgData name="RJ Rosales" userId="d2911fcd622f0589" providerId="LiveId" clId="{C438ED01-8BC4-BD44-87F7-B8A48437D06B}" dt="2024-11-02T03:46:54.723" v="1315" actId="164"/>
          <ac:spMkLst>
            <pc:docMk/>
            <pc:sldMk cId="1154793513" sldId="293"/>
            <ac:spMk id="11" creationId="{CC938D3B-7B43-A9A4-5FD8-EA42CB14EE22}"/>
          </ac:spMkLst>
        </pc:spChg>
        <pc:spChg chg="add mod">
          <ac:chgData name="RJ Rosales" userId="d2911fcd622f0589" providerId="LiveId" clId="{C438ED01-8BC4-BD44-87F7-B8A48437D06B}" dt="2024-11-02T03:46:54.723" v="1315" actId="164"/>
          <ac:spMkLst>
            <pc:docMk/>
            <pc:sldMk cId="1154793513" sldId="293"/>
            <ac:spMk id="12" creationId="{74CF0635-02D3-4E5F-47E7-50D8B0AFFAAA}"/>
          </ac:spMkLst>
        </pc:spChg>
        <pc:spChg chg="add mod">
          <ac:chgData name="RJ Rosales" userId="d2911fcd622f0589" providerId="LiveId" clId="{C438ED01-8BC4-BD44-87F7-B8A48437D06B}" dt="2024-11-02T03:46:54.723" v="1315" actId="164"/>
          <ac:spMkLst>
            <pc:docMk/>
            <pc:sldMk cId="1154793513" sldId="293"/>
            <ac:spMk id="13" creationId="{E795A9ED-A717-C6D9-3935-7422C5165047}"/>
          </ac:spMkLst>
        </pc:spChg>
        <pc:spChg chg="add mod">
          <ac:chgData name="RJ Rosales" userId="d2911fcd622f0589" providerId="LiveId" clId="{C438ED01-8BC4-BD44-87F7-B8A48437D06B}" dt="2024-11-09T06:25:30.586" v="9031" actId="20577"/>
          <ac:spMkLst>
            <pc:docMk/>
            <pc:sldMk cId="1154793513" sldId="293"/>
            <ac:spMk id="15" creationId="{ABB3CD95-DC8C-D5B8-748D-2C171196FCEB}"/>
          </ac:spMkLst>
        </pc:spChg>
        <pc:spChg chg="add mod">
          <ac:chgData name="RJ Rosales" userId="d2911fcd622f0589" providerId="LiveId" clId="{C438ED01-8BC4-BD44-87F7-B8A48437D06B}" dt="2024-11-02T04:34:45.420" v="2006" actId="1036"/>
          <ac:spMkLst>
            <pc:docMk/>
            <pc:sldMk cId="1154793513" sldId="293"/>
            <ac:spMk id="16" creationId="{C6D186A2-BD50-1A23-37B6-815ACBA6FD01}"/>
          </ac:spMkLst>
        </pc:spChg>
        <pc:spChg chg="add mod">
          <ac:chgData name="RJ Rosales" userId="d2911fcd622f0589" providerId="LiveId" clId="{C438ED01-8BC4-BD44-87F7-B8A48437D06B}" dt="2024-11-02T04:34:39.933" v="1998" actId="1035"/>
          <ac:spMkLst>
            <pc:docMk/>
            <pc:sldMk cId="1154793513" sldId="293"/>
            <ac:spMk id="17" creationId="{BD5250F3-0924-AF51-21D4-E4DAD23FC71B}"/>
          </ac:spMkLst>
        </pc:spChg>
        <pc:spChg chg="add mod">
          <ac:chgData name="RJ Rosales" userId="d2911fcd622f0589" providerId="LiveId" clId="{C438ED01-8BC4-BD44-87F7-B8A48437D06B}" dt="2024-11-02T04:34:39.933" v="1998" actId="1035"/>
          <ac:spMkLst>
            <pc:docMk/>
            <pc:sldMk cId="1154793513" sldId="293"/>
            <ac:spMk id="18" creationId="{6DA91B18-B171-82FE-D9FE-8375A93D4607}"/>
          </ac:spMkLst>
        </pc:spChg>
        <pc:spChg chg="add mod">
          <ac:chgData name="RJ Rosales" userId="d2911fcd622f0589" providerId="LiveId" clId="{C438ED01-8BC4-BD44-87F7-B8A48437D06B}" dt="2024-11-02T04:34:39.933" v="1998" actId="1035"/>
          <ac:spMkLst>
            <pc:docMk/>
            <pc:sldMk cId="1154793513" sldId="293"/>
            <ac:spMk id="19" creationId="{13DB0F6A-E028-0D39-319F-DEA4EC4D93A8}"/>
          </ac:spMkLst>
        </pc:spChg>
        <pc:spChg chg="add mod">
          <ac:chgData name="RJ Rosales" userId="d2911fcd622f0589" providerId="LiveId" clId="{C438ED01-8BC4-BD44-87F7-B8A48437D06B}" dt="2024-11-02T04:33:51.605" v="1977"/>
          <ac:spMkLst>
            <pc:docMk/>
            <pc:sldMk cId="1154793513" sldId="293"/>
            <ac:spMk id="20" creationId="{1F558945-7AD6-5627-EAB3-6F5EB0925010}"/>
          </ac:spMkLst>
        </pc:spChg>
        <pc:spChg chg="add mod">
          <ac:chgData name="RJ Rosales" userId="d2911fcd622f0589" providerId="LiveId" clId="{C438ED01-8BC4-BD44-87F7-B8A48437D06B}" dt="2024-11-02T04:34:39.933" v="1998" actId="1035"/>
          <ac:spMkLst>
            <pc:docMk/>
            <pc:sldMk cId="1154793513" sldId="293"/>
            <ac:spMk id="21" creationId="{CE3CB29E-6B5D-EE06-2F68-A2BD8F743224}"/>
          </ac:spMkLst>
        </pc:spChg>
        <pc:spChg chg="add mod">
          <ac:chgData name="RJ Rosales" userId="d2911fcd622f0589" providerId="LiveId" clId="{C438ED01-8BC4-BD44-87F7-B8A48437D06B}" dt="2024-11-02T04:34:39.933" v="1998" actId="1035"/>
          <ac:spMkLst>
            <pc:docMk/>
            <pc:sldMk cId="1154793513" sldId="293"/>
            <ac:spMk id="22" creationId="{29E988C6-F49E-13E9-12EC-D8339D2618ED}"/>
          </ac:spMkLst>
        </pc:spChg>
        <pc:spChg chg="add mod">
          <ac:chgData name="RJ Rosales" userId="d2911fcd622f0589" providerId="LiveId" clId="{C438ED01-8BC4-BD44-87F7-B8A48437D06B}" dt="2024-11-02T04:35:03.739" v="2024" actId="1038"/>
          <ac:spMkLst>
            <pc:docMk/>
            <pc:sldMk cId="1154793513" sldId="293"/>
            <ac:spMk id="23" creationId="{4039E70B-FEE3-371C-5A41-887FE9477E11}"/>
          </ac:spMkLst>
        </pc:spChg>
        <pc:spChg chg="add mod">
          <ac:chgData name="RJ Rosales" userId="d2911fcd622f0589" providerId="LiveId" clId="{C438ED01-8BC4-BD44-87F7-B8A48437D06B}" dt="2024-11-02T04:35:13.385" v="2030" actId="20577"/>
          <ac:spMkLst>
            <pc:docMk/>
            <pc:sldMk cId="1154793513" sldId="293"/>
            <ac:spMk id="24" creationId="{940B1444-E34F-1D01-2771-F0C8890FACAE}"/>
          </ac:spMkLst>
        </pc:spChg>
        <pc:spChg chg="add mod">
          <ac:chgData name="RJ Rosales" userId="d2911fcd622f0589" providerId="LiveId" clId="{C438ED01-8BC4-BD44-87F7-B8A48437D06B}" dt="2024-11-02T04:35:29.310" v="2041" actId="1038"/>
          <ac:spMkLst>
            <pc:docMk/>
            <pc:sldMk cId="1154793513" sldId="293"/>
            <ac:spMk id="25" creationId="{240D9082-5D81-5AFB-13F4-93078EE7E8A2}"/>
          </ac:spMkLst>
        </pc:spChg>
        <pc:spChg chg="add mod">
          <ac:chgData name="RJ Rosales" userId="d2911fcd622f0589" providerId="LiveId" clId="{C438ED01-8BC4-BD44-87F7-B8A48437D06B}" dt="2024-11-02T04:35:35.007" v="2045" actId="1038"/>
          <ac:spMkLst>
            <pc:docMk/>
            <pc:sldMk cId="1154793513" sldId="293"/>
            <ac:spMk id="26" creationId="{C076D602-1BE8-8BE7-7D75-D1508AAD1788}"/>
          </ac:spMkLst>
        </pc:spChg>
        <pc:spChg chg="add mod">
          <ac:chgData name="RJ Rosales" userId="d2911fcd622f0589" providerId="LiveId" clId="{C438ED01-8BC4-BD44-87F7-B8A48437D06B}" dt="2024-11-02T04:35:45.610" v="2065" actId="1035"/>
          <ac:spMkLst>
            <pc:docMk/>
            <pc:sldMk cId="1154793513" sldId="293"/>
            <ac:spMk id="27" creationId="{490989B7-8ACE-A9F8-262D-48EB884EBAAC}"/>
          </ac:spMkLst>
        </pc:spChg>
        <pc:spChg chg="add mod">
          <ac:chgData name="RJ Rosales" userId="d2911fcd622f0589" providerId="LiveId" clId="{C438ED01-8BC4-BD44-87F7-B8A48437D06B}" dt="2024-11-02T04:35:50.956" v="2067" actId="1076"/>
          <ac:spMkLst>
            <pc:docMk/>
            <pc:sldMk cId="1154793513" sldId="293"/>
            <ac:spMk id="28" creationId="{7098528F-83FE-626B-F0EA-B9BDCA6AAAB0}"/>
          </ac:spMkLst>
        </pc:spChg>
        <pc:spChg chg="add mod">
          <ac:chgData name="RJ Rosales" userId="d2911fcd622f0589" providerId="LiveId" clId="{C438ED01-8BC4-BD44-87F7-B8A48437D06B}" dt="2024-11-02T04:36:01.703" v="2070" actId="1036"/>
          <ac:spMkLst>
            <pc:docMk/>
            <pc:sldMk cId="1154793513" sldId="293"/>
            <ac:spMk id="29" creationId="{C5E99361-5170-8337-3A1E-EC667A3D6DC8}"/>
          </ac:spMkLst>
        </pc:spChg>
        <pc:spChg chg="add mod">
          <ac:chgData name="RJ Rosales" userId="d2911fcd622f0589" providerId="LiveId" clId="{C438ED01-8BC4-BD44-87F7-B8A48437D06B}" dt="2024-11-02T04:36:16.656" v="2074" actId="20577"/>
          <ac:spMkLst>
            <pc:docMk/>
            <pc:sldMk cId="1154793513" sldId="293"/>
            <ac:spMk id="30" creationId="{D9DB01D6-45C3-1F2F-4E23-AE8FBCDE1353}"/>
          </ac:spMkLst>
        </pc:spChg>
        <pc:spChg chg="add mod">
          <ac:chgData name="RJ Rosales" userId="d2911fcd622f0589" providerId="LiveId" clId="{C438ED01-8BC4-BD44-87F7-B8A48437D06B}" dt="2024-11-02T04:36:24.273" v="2076" actId="1076"/>
          <ac:spMkLst>
            <pc:docMk/>
            <pc:sldMk cId="1154793513" sldId="293"/>
            <ac:spMk id="31" creationId="{51852074-5B18-C2F3-EE90-A44CBE3B568A}"/>
          </ac:spMkLst>
        </pc:spChg>
        <pc:spChg chg="add mod">
          <ac:chgData name="RJ Rosales" userId="d2911fcd622f0589" providerId="LiveId" clId="{C438ED01-8BC4-BD44-87F7-B8A48437D06B}" dt="2024-11-02T04:36:31.983" v="2078" actId="1076"/>
          <ac:spMkLst>
            <pc:docMk/>
            <pc:sldMk cId="1154793513" sldId="293"/>
            <ac:spMk id="32" creationId="{FB7C6607-6B7A-CFFD-E896-CE422EE3090D}"/>
          </ac:spMkLst>
        </pc:spChg>
        <pc:spChg chg="add mod">
          <ac:chgData name="RJ Rosales" userId="d2911fcd622f0589" providerId="LiveId" clId="{C438ED01-8BC4-BD44-87F7-B8A48437D06B}" dt="2024-11-02T04:36:37.833" v="2080" actId="1076"/>
          <ac:spMkLst>
            <pc:docMk/>
            <pc:sldMk cId="1154793513" sldId="293"/>
            <ac:spMk id="33" creationId="{738E46E6-3B4F-9AD3-39A3-4C688C817C2F}"/>
          </ac:spMkLst>
        </pc:spChg>
        <pc:spChg chg="add mod">
          <ac:chgData name="RJ Rosales" userId="d2911fcd622f0589" providerId="LiveId" clId="{C438ED01-8BC4-BD44-87F7-B8A48437D06B}" dt="2024-11-02T05:11:28.779" v="3955" actId="20577"/>
          <ac:spMkLst>
            <pc:docMk/>
            <pc:sldMk cId="1154793513" sldId="293"/>
            <ac:spMk id="34" creationId="{7067CB86-A7A6-D1BF-918C-44DCEE12DD2F}"/>
          </ac:spMkLst>
        </pc:spChg>
        <pc:spChg chg="add mod">
          <ac:chgData name="RJ Rosales" userId="d2911fcd622f0589" providerId="LiveId" clId="{C438ED01-8BC4-BD44-87F7-B8A48437D06B}" dt="2024-11-02T05:38:35.870" v="5053" actId="20577"/>
          <ac:spMkLst>
            <pc:docMk/>
            <pc:sldMk cId="1154793513" sldId="293"/>
            <ac:spMk id="35" creationId="{5168ED74-A862-6E08-7510-C3CE81CA2215}"/>
          </ac:spMkLst>
        </pc:spChg>
        <pc:spChg chg="add mod">
          <ac:chgData name="RJ Rosales" userId="d2911fcd622f0589" providerId="LiveId" clId="{C438ED01-8BC4-BD44-87F7-B8A48437D06B}" dt="2024-11-02T05:06:25.409" v="3751" actId="20577"/>
          <ac:spMkLst>
            <pc:docMk/>
            <pc:sldMk cId="1154793513" sldId="293"/>
            <ac:spMk id="36" creationId="{907D1E43-5863-0308-A0E1-FB551CF8F9C9}"/>
          </ac:spMkLst>
        </pc:spChg>
        <pc:spChg chg="add mod">
          <ac:chgData name="RJ Rosales" userId="d2911fcd622f0589" providerId="LiveId" clId="{C438ED01-8BC4-BD44-87F7-B8A48437D06B}" dt="2024-11-02T05:36:58.833" v="5042" actId="692"/>
          <ac:spMkLst>
            <pc:docMk/>
            <pc:sldMk cId="1154793513" sldId="293"/>
            <ac:spMk id="37" creationId="{76500C1C-6DEB-7743-A5BD-2690832A644A}"/>
          </ac:spMkLst>
        </pc:spChg>
        <pc:spChg chg="add mod">
          <ac:chgData name="RJ Rosales" userId="d2911fcd622f0589" providerId="LiveId" clId="{C438ED01-8BC4-BD44-87F7-B8A48437D06B}" dt="2024-11-02T05:37:55.513" v="5049" actId="1038"/>
          <ac:spMkLst>
            <pc:docMk/>
            <pc:sldMk cId="1154793513" sldId="293"/>
            <ac:spMk id="38" creationId="{36EA8C4A-9347-6040-C583-C29A129F2D8F}"/>
          </ac:spMkLst>
        </pc:spChg>
        <pc:grpChg chg="add mod">
          <ac:chgData name="RJ Rosales" userId="d2911fcd622f0589" providerId="LiveId" clId="{C438ED01-8BC4-BD44-87F7-B8A48437D06B}" dt="2024-11-02T04:33:53.762" v="1979" actId="1076"/>
          <ac:grpSpMkLst>
            <pc:docMk/>
            <pc:sldMk cId="1154793513" sldId="293"/>
            <ac:grpSpMk id="14" creationId="{E9A5FEBB-0A65-E993-B1B9-811BCA417D2F}"/>
          </ac:grpSpMkLst>
        </pc:grpChg>
        <pc:picChg chg="add mod">
          <ac:chgData name="RJ Rosales" userId="d2911fcd622f0589" providerId="LiveId" clId="{C438ED01-8BC4-BD44-87F7-B8A48437D06B}" dt="2024-11-02T03:46:54.723" v="1315" actId="164"/>
          <ac:picMkLst>
            <pc:docMk/>
            <pc:sldMk cId="1154793513" sldId="293"/>
            <ac:picMk id="5" creationId="{6FD808C5-291C-04B7-C76D-8E7BB04907C7}"/>
          </ac:picMkLst>
        </pc:picChg>
      </pc:sldChg>
      <pc:sldChg chg="addSp modSp add mod modAnim">
        <pc:chgData name="RJ Rosales" userId="d2911fcd622f0589" providerId="LiveId" clId="{C438ED01-8BC4-BD44-87F7-B8A48437D06B}" dt="2024-11-21T04:24:26.938" v="9071" actId="1037"/>
        <pc:sldMkLst>
          <pc:docMk/>
          <pc:sldMk cId="2786752454" sldId="294"/>
        </pc:sldMkLst>
        <pc:spChg chg="add mod">
          <ac:chgData name="RJ Rosales" userId="d2911fcd622f0589" providerId="LiveId" clId="{C438ED01-8BC4-BD44-87F7-B8A48437D06B}" dt="2024-11-02T03:59:22.761" v="1440" actId="164"/>
          <ac:spMkLst>
            <pc:docMk/>
            <pc:sldMk cId="2786752454" sldId="294"/>
            <ac:spMk id="3" creationId="{DB0B8567-FA26-882A-227C-53205E752E7D}"/>
          </ac:spMkLst>
        </pc:spChg>
        <pc:spChg chg="mod">
          <ac:chgData name="RJ Rosales" userId="d2911fcd622f0589" providerId="LiveId" clId="{C438ED01-8BC4-BD44-87F7-B8A48437D06B}" dt="2024-11-02T02:47:16.618" v="1231" actId="20577"/>
          <ac:spMkLst>
            <pc:docMk/>
            <pc:sldMk cId="2786752454" sldId="294"/>
            <ac:spMk id="4" creationId="{6D83B75C-6F5A-9710-BE3E-DA3B62009583}"/>
          </ac:spMkLst>
        </pc:spChg>
        <pc:spChg chg="add mod">
          <ac:chgData name="RJ Rosales" userId="d2911fcd622f0589" providerId="LiveId" clId="{C438ED01-8BC4-BD44-87F7-B8A48437D06B}" dt="2024-11-02T03:59:22.761" v="1440" actId="164"/>
          <ac:spMkLst>
            <pc:docMk/>
            <pc:sldMk cId="2786752454" sldId="294"/>
            <ac:spMk id="5" creationId="{D45E633D-CAEF-861F-EA96-A670B12B2AB6}"/>
          </ac:spMkLst>
        </pc:spChg>
        <pc:spChg chg="add mod">
          <ac:chgData name="RJ Rosales" userId="d2911fcd622f0589" providerId="LiveId" clId="{C438ED01-8BC4-BD44-87F7-B8A48437D06B}" dt="2024-11-02T03:59:22.761" v="1440" actId="164"/>
          <ac:spMkLst>
            <pc:docMk/>
            <pc:sldMk cId="2786752454" sldId="294"/>
            <ac:spMk id="6" creationId="{BF89C904-6C83-99CF-F835-954AE04096D5}"/>
          </ac:spMkLst>
        </pc:spChg>
        <pc:spChg chg="add mod">
          <ac:chgData name="RJ Rosales" userId="d2911fcd622f0589" providerId="LiveId" clId="{C438ED01-8BC4-BD44-87F7-B8A48437D06B}" dt="2024-11-02T03:59:22.761" v="1440" actId="164"/>
          <ac:spMkLst>
            <pc:docMk/>
            <pc:sldMk cId="2786752454" sldId="294"/>
            <ac:spMk id="7" creationId="{3189B044-FE58-BE75-C030-77AD461B4740}"/>
          </ac:spMkLst>
        </pc:spChg>
        <pc:spChg chg="add mod">
          <ac:chgData name="RJ Rosales" userId="d2911fcd622f0589" providerId="LiveId" clId="{C438ED01-8BC4-BD44-87F7-B8A48437D06B}" dt="2024-11-02T03:59:22.761" v="1440" actId="164"/>
          <ac:spMkLst>
            <pc:docMk/>
            <pc:sldMk cId="2786752454" sldId="294"/>
            <ac:spMk id="8" creationId="{FD1BF1CA-D434-5CEF-BDDE-0CC08A372A66}"/>
          </ac:spMkLst>
        </pc:spChg>
        <pc:spChg chg="add mod">
          <ac:chgData name="RJ Rosales" userId="d2911fcd622f0589" providerId="LiveId" clId="{C438ED01-8BC4-BD44-87F7-B8A48437D06B}" dt="2024-11-02T03:59:22.761" v="1440" actId="164"/>
          <ac:spMkLst>
            <pc:docMk/>
            <pc:sldMk cId="2786752454" sldId="294"/>
            <ac:spMk id="9" creationId="{CA76E3BC-669B-55BC-1350-01DE221F0815}"/>
          </ac:spMkLst>
        </pc:spChg>
        <pc:spChg chg="add mod">
          <ac:chgData name="RJ Rosales" userId="d2911fcd622f0589" providerId="LiveId" clId="{C438ED01-8BC4-BD44-87F7-B8A48437D06B}" dt="2024-11-02T03:59:22.761" v="1440" actId="164"/>
          <ac:spMkLst>
            <pc:docMk/>
            <pc:sldMk cId="2786752454" sldId="294"/>
            <ac:spMk id="10" creationId="{BFF830B4-6983-ED5C-7251-BD1D5A991F33}"/>
          </ac:spMkLst>
        </pc:spChg>
        <pc:spChg chg="add mod">
          <ac:chgData name="RJ Rosales" userId="d2911fcd622f0589" providerId="LiveId" clId="{C438ED01-8BC4-BD44-87F7-B8A48437D06B}" dt="2024-11-02T03:59:22.761" v="1440" actId="164"/>
          <ac:spMkLst>
            <pc:docMk/>
            <pc:sldMk cId="2786752454" sldId="294"/>
            <ac:spMk id="11" creationId="{CD9D2076-D9B1-59BB-6799-5B1A1B8CD57C}"/>
          </ac:spMkLst>
        </pc:spChg>
        <pc:spChg chg="add mod">
          <ac:chgData name="RJ Rosales" userId="d2911fcd622f0589" providerId="LiveId" clId="{C438ED01-8BC4-BD44-87F7-B8A48437D06B}" dt="2024-11-09T06:25:33.734" v="9033" actId="20577"/>
          <ac:spMkLst>
            <pc:docMk/>
            <pc:sldMk cId="2786752454" sldId="294"/>
            <ac:spMk id="13" creationId="{E550321E-AA71-0F82-3E5D-9D6FAB554BEC}"/>
          </ac:spMkLst>
        </pc:spChg>
        <pc:spChg chg="add mod">
          <ac:chgData name="RJ Rosales" userId="d2911fcd622f0589" providerId="LiveId" clId="{C438ED01-8BC4-BD44-87F7-B8A48437D06B}" dt="2024-11-02T04:40:05.516" v="2100" actId="1036"/>
          <ac:spMkLst>
            <pc:docMk/>
            <pc:sldMk cId="2786752454" sldId="294"/>
            <ac:spMk id="14" creationId="{D80C4973-DA73-6EB1-4631-4C4715CD2B0F}"/>
          </ac:spMkLst>
        </pc:spChg>
        <pc:spChg chg="add mod">
          <ac:chgData name="RJ Rosales" userId="d2911fcd622f0589" providerId="LiveId" clId="{C438ED01-8BC4-BD44-87F7-B8A48437D06B}" dt="2024-11-02T04:40:14.130" v="2108" actId="20577"/>
          <ac:spMkLst>
            <pc:docMk/>
            <pc:sldMk cId="2786752454" sldId="294"/>
            <ac:spMk id="15" creationId="{73313B03-4581-849E-3F81-77E317F52A02}"/>
          </ac:spMkLst>
        </pc:spChg>
        <pc:spChg chg="add mod">
          <ac:chgData name="RJ Rosales" userId="d2911fcd622f0589" providerId="LiveId" clId="{C438ED01-8BC4-BD44-87F7-B8A48437D06B}" dt="2024-11-02T04:40:26.655" v="2119" actId="1038"/>
          <ac:spMkLst>
            <pc:docMk/>
            <pc:sldMk cId="2786752454" sldId="294"/>
            <ac:spMk id="16" creationId="{4C276596-F045-D688-1648-001A30EA532F}"/>
          </ac:spMkLst>
        </pc:spChg>
        <pc:spChg chg="add mod">
          <ac:chgData name="RJ Rosales" userId="d2911fcd622f0589" providerId="LiveId" clId="{C438ED01-8BC4-BD44-87F7-B8A48437D06B}" dt="2024-11-02T04:40:35.229" v="2127" actId="1037"/>
          <ac:spMkLst>
            <pc:docMk/>
            <pc:sldMk cId="2786752454" sldId="294"/>
            <ac:spMk id="17" creationId="{E2E3A09C-A477-EDBE-5C3F-AA8BC33CE3CF}"/>
          </ac:spMkLst>
        </pc:spChg>
        <pc:spChg chg="add mod">
          <ac:chgData name="RJ Rosales" userId="d2911fcd622f0589" providerId="LiveId" clId="{C438ED01-8BC4-BD44-87F7-B8A48437D06B}" dt="2024-11-02T04:40:43.920" v="2135" actId="1035"/>
          <ac:spMkLst>
            <pc:docMk/>
            <pc:sldMk cId="2786752454" sldId="294"/>
            <ac:spMk id="18" creationId="{3F8E2F9D-C2D2-78B8-CAB6-00015DF994E4}"/>
          </ac:spMkLst>
        </pc:spChg>
        <pc:spChg chg="add mod">
          <ac:chgData name="RJ Rosales" userId="d2911fcd622f0589" providerId="LiveId" clId="{C438ED01-8BC4-BD44-87F7-B8A48437D06B}" dt="2024-11-02T04:40:54.004" v="2139" actId="1035"/>
          <ac:spMkLst>
            <pc:docMk/>
            <pc:sldMk cId="2786752454" sldId="294"/>
            <ac:spMk id="19" creationId="{A72DF46B-3891-2F43-6614-9ABF67150F1C}"/>
          </ac:spMkLst>
        </pc:spChg>
        <pc:spChg chg="add mod">
          <ac:chgData name="RJ Rosales" userId="d2911fcd622f0589" providerId="LiveId" clId="{C438ED01-8BC4-BD44-87F7-B8A48437D06B}" dt="2024-11-02T04:41:00.921" v="2144" actId="20577"/>
          <ac:spMkLst>
            <pc:docMk/>
            <pc:sldMk cId="2786752454" sldId="294"/>
            <ac:spMk id="20" creationId="{891C1AB5-C119-A6C4-8F61-998608C9FD42}"/>
          </ac:spMkLst>
        </pc:spChg>
        <pc:spChg chg="add mod">
          <ac:chgData name="RJ Rosales" userId="d2911fcd622f0589" providerId="LiveId" clId="{C438ED01-8BC4-BD44-87F7-B8A48437D06B}" dt="2024-11-02T04:41:09.109" v="2150" actId="20577"/>
          <ac:spMkLst>
            <pc:docMk/>
            <pc:sldMk cId="2786752454" sldId="294"/>
            <ac:spMk id="21" creationId="{AFECF1BD-9FE9-209E-B07A-F09950D79B20}"/>
          </ac:spMkLst>
        </pc:spChg>
        <pc:spChg chg="add mod">
          <ac:chgData name="RJ Rosales" userId="d2911fcd622f0589" providerId="LiveId" clId="{C438ED01-8BC4-BD44-87F7-B8A48437D06B}" dt="2024-11-02T04:41:17.792" v="2152" actId="1076"/>
          <ac:spMkLst>
            <pc:docMk/>
            <pc:sldMk cId="2786752454" sldId="294"/>
            <ac:spMk id="22" creationId="{B3BBB271-A95A-E791-8415-1FD25666F919}"/>
          </ac:spMkLst>
        </pc:spChg>
        <pc:spChg chg="add mod">
          <ac:chgData name="RJ Rosales" userId="d2911fcd622f0589" providerId="LiveId" clId="{C438ED01-8BC4-BD44-87F7-B8A48437D06B}" dt="2024-11-02T04:41:25.967" v="2154" actId="1076"/>
          <ac:spMkLst>
            <pc:docMk/>
            <pc:sldMk cId="2786752454" sldId="294"/>
            <ac:spMk id="23" creationId="{71EFA079-38E4-34BD-7C94-AB7776982F3D}"/>
          </ac:spMkLst>
        </pc:spChg>
        <pc:spChg chg="add mod">
          <ac:chgData name="RJ Rosales" userId="d2911fcd622f0589" providerId="LiveId" clId="{C438ED01-8BC4-BD44-87F7-B8A48437D06B}" dt="2024-11-02T04:41:31.129" v="2157" actId="1035"/>
          <ac:spMkLst>
            <pc:docMk/>
            <pc:sldMk cId="2786752454" sldId="294"/>
            <ac:spMk id="24" creationId="{9D995E01-F4DA-7FDA-AAF3-AB82A2076A96}"/>
          </ac:spMkLst>
        </pc:spChg>
        <pc:spChg chg="add mod">
          <ac:chgData name="RJ Rosales" userId="d2911fcd622f0589" providerId="LiveId" clId="{C438ED01-8BC4-BD44-87F7-B8A48437D06B}" dt="2024-11-02T04:41:39.543" v="2159" actId="1076"/>
          <ac:spMkLst>
            <pc:docMk/>
            <pc:sldMk cId="2786752454" sldId="294"/>
            <ac:spMk id="25" creationId="{9A854B07-0BFD-08EE-5C15-827C392CBE60}"/>
          </ac:spMkLst>
        </pc:spChg>
        <pc:spChg chg="add mod">
          <ac:chgData name="RJ Rosales" userId="d2911fcd622f0589" providerId="LiveId" clId="{C438ED01-8BC4-BD44-87F7-B8A48437D06B}" dt="2024-11-02T04:41:44.620" v="2162" actId="1035"/>
          <ac:spMkLst>
            <pc:docMk/>
            <pc:sldMk cId="2786752454" sldId="294"/>
            <ac:spMk id="26" creationId="{89D53794-171F-2D35-CF0F-390776FC9292}"/>
          </ac:spMkLst>
        </pc:spChg>
        <pc:spChg chg="add mod">
          <ac:chgData name="RJ Rosales" userId="d2911fcd622f0589" providerId="LiveId" clId="{C438ED01-8BC4-BD44-87F7-B8A48437D06B}" dt="2024-11-02T04:41:58.752" v="2166" actId="1037"/>
          <ac:spMkLst>
            <pc:docMk/>
            <pc:sldMk cId="2786752454" sldId="294"/>
            <ac:spMk id="27" creationId="{A35B4822-6697-EC8E-823F-6223FC0E4D05}"/>
          </ac:spMkLst>
        </pc:spChg>
        <pc:spChg chg="add mod">
          <ac:chgData name="RJ Rosales" userId="d2911fcd622f0589" providerId="LiveId" clId="{C438ED01-8BC4-BD44-87F7-B8A48437D06B}" dt="2024-11-02T04:42:02.418" v="2168" actId="1076"/>
          <ac:spMkLst>
            <pc:docMk/>
            <pc:sldMk cId="2786752454" sldId="294"/>
            <ac:spMk id="28" creationId="{9A19A35E-0955-E16F-2F3A-A9D0D6FD261B}"/>
          </ac:spMkLst>
        </pc:spChg>
        <pc:spChg chg="add mod">
          <ac:chgData name="RJ Rosales" userId="d2911fcd622f0589" providerId="LiveId" clId="{C438ED01-8BC4-BD44-87F7-B8A48437D06B}" dt="2024-11-02T04:42:09.407" v="2174" actId="1037"/>
          <ac:spMkLst>
            <pc:docMk/>
            <pc:sldMk cId="2786752454" sldId="294"/>
            <ac:spMk id="29" creationId="{628EF696-C4DE-CE70-365D-4E5654E8FC65}"/>
          </ac:spMkLst>
        </pc:spChg>
        <pc:spChg chg="add mod">
          <ac:chgData name="RJ Rosales" userId="d2911fcd622f0589" providerId="LiveId" clId="{C438ED01-8BC4-BD44-87F7-B8A48437D06B}" dt="2024-11-02T04:42:13.213" v="2176" actId="1076"/>
          <ac:spMkLst>
            <pc:docMk/>
            <pc:sldMk cId="2786752454" sldId="294"/>
            <ac:spMk id="30" creationId="{F52B816F-3711-7741-9294-60BEC73345B1}"/>
          </ac:spMkLst>
        </pc:spChg>
        <pc:spChg chg="add mod">
          <ac:chgData name="RJ Rosales" userId="d2911fcd622f0589" providerId="LiveId" clId="{C438ED01-8BC4-BD44-87F7-B8A48437D06B}" dt="2024-11-02T05:11:42.296" v="3974" actId="20577"/>
          <ac:spMkLst>
            <pc:docMk/>
            <pc:sldMk cId="2786752454" sldId="294"/>
            <ac:spMk id="31" creationId="{EA52D144-76DB-1640-CCAB-478BF2BB734C}"/>
          </ac:spMkLst>
        </pc:spChg>
        <pc:spChg chg="add mod">
          <ac:chgData name="RJ Rosales" userId="d2911fcd622f0589" providerId="LiveId" clId="{C438ED01-8BC4-BD44-87F7-B8A48437D06B}" dt="2024-11-21T04:22:23.806" v="9055" actId="20577"/>
          <ac:spMkLst>
            <pc:docMk/>
            <pc:sldMk cId="2786752454" sldId="294"/>
            <ac:spMk id="32" creationId="{E15E9751-B44E-C7D6-AC03-D738DF8FAF43}"/>
          </ac:spMkLst>
        </pc:spChg>
        <pc:spChg chg="add mod">
          <ac:chgData name="RJ Rosales" userId="d2911fcd622f0589" providerId="LiveId" clId="{C438ED01-8BC4-BD44-87F7-B8A48437D06B}" dt="2024-11-02T05:13:19.922" v="4029" actId="20577"/>
          <ac:spMkLst>
            <pc:docMk/>
            <pc:sldMk cId="2786752454" sldId="294"/>
            <ac:spMk id="33" creationId="{46D75F19-8793-3446-C73C-63E06F6391FA}"/>
          </ac:spMkLst>
        </pc:spChg>
        <pc:spChg chg="add mod">
          <ac:chgData name="RJ Rosales" userId="d2911fcd622f0589" providerId="LiveId" clId="{C438ED01-8BC4-BD44-87F7-B8A48437D06B}" dt="2024-11-07T13:57:14.135" v="7390" actId="20577"/>
          <ac:spMkLst>
            <pc:docMk/>
            <pc:sldMk cId="2786752454" sldId="294"/>
            <ac:spMk id="34" creationId="{C1D33B9B-5BA7-DF2B-3518-F71EEFC33085}"/>
          </ac:spMkLst>
        </pc:spChg>
        <pc:spChg chg="add mod">
          <ac:chgData name="RJ Rosales" userId="d2911fcd622f0589" providerId="LiveId" clId="{C438ED01-8BC4-BD44-87F7-B8A48437D06B}" dt="2024-11-21T04:24:26.938" v="9071" actId="1037"/>
          <ac:spMkLst>
            <pc:docMk/>
            <pc:sldMk cId="2786752454" sldId="294"/>
            <ac:spMk id="35" creationId="{804422FF-A81C-AB40-BACB-812DB9EFA082}"/>
          </ac:spMkLst>
        </pc:spChg>
        <pc:spChg chg="add mod">
          <ac:chgData name="RJ Rosales" userId="d2911fcd622f0589" providerId="LiveId" clId="{C438ED01-8BC4-BD44-87F7-B8A48437D06B}" dt="2024-11-09T06:05:38.984" v="8598" actId="14100"/>
          <ac:spMkLst>
            <pc:docMk/>
            <pc:sldMk cId="2786752454" sldId="294"/>
            <ac:spMk id="36" creationId="{14ABA116-1B1E-DCD2-C5B8-65CE091DFC09}"/>
          </ac:spMkLst>
        </pc:spChg>
        <pc:grpChg chg="add mod">
          <ac:chgData name="RJ Rosales" userId="d2911fcd622f0589" providerId="LiveId" clId="{C438ED01-8BC4-BD44-87F7-B8A48437D06B}" dt="2024-11-02T03:59:24.610" v="1441" actId="1076"/>
          <ac:grpSpMkLst>
            <pc:docMk/>
            <pc:sldMk cId="2786752454" sldId="294"/>
            <ac:grpSpMk id="12" creationId="{6881E18D-D543-F7DA-484F-8271E6F18D79}"/>
          </ac:grpSpMkLst>
        </pc:grpChg>
        <pc:picChg chg="add mod">
          <ac:chgData name="RJ Rosales" userId="d2911fcd622f0589" providerId="LiveId" clId="{C438ED01-8BC4-BD44-87F7-B8A48437D06B}" dt="2024-11-02T03:59:22.761" v="1440" actId="164"/>
          <ac:picMkLst>
            <pc:docMk/>
            <pc:sldMk cId="2786752454" sldId="294"/>
            <ac:picMk id="2" creationId="{EA5D6EA5-7149-28BD-A57A-8F595439F87E}"/>
          </ac:picMkLst>
        </pc:picChg>
      </pc:sldChg>
      <pc:sldChg chg="addSp delSp modSp new mod ord">
        <pc:chgData name="RJ Rosales" userId="d2911fcd622f0589" providerId="LiveId" clId="{C438ED01-8BC4-BD44-87F7-B8A48437D06B}" dt="2024-11-09T06:25:52.514" v="9041" actId="20577"/>
        <pc:sldMkLst>
          <pc:docMk/>
          <pc:sldMk cId="1489923912" sldId="295"/>
        </pc:sldMkLst>
        <pc:spChg chg="del">
          <ac:chgData name="RJ Rosales" userId="d2911fcd622f0589" providerId="LiveId" clId="{C438ED01-8BC4-BD44-87F7-B8A48437D06B}" dt="2024-11-02T03:59:40.455" v="1443" actId="478"/>
          <ac:spMkLst>
            <pc:docMk/>
            <pc:sldMk cId="1489923912" sldId="295"/>
            <ac:spMk id="2" creationId="{7B86DB3C-EEED-E735-01FD-6C07CA9FD759}"/>
          </ac:spMkLst>
        </pc:spChg>
        <pc:spChg chg="add mod">
          <ac:chgData name="RJ Rosales" userId="d2911fcd622f0589" providerId="LiveId" clId="{C438ED01-8BC4-BD44-87F7-B8A48437D06B}" dt="2024-11-07T13:59:22.141" v="7474" actId="179"/>
          <ac:spMkLst>
            <pc:docMk/>
            <pc:sldMk cId="1489923912" sldId="295"/>
            <ac:spMk id="2" creationId="{B0CD76E0-6306-20B4-F8F5-31152F123894}"/>
          </ac:spMkLst>
        </pc:spChg>
        <pc:spChg chg="del">
          <ac:chgData name="RJ Rosales" userId="d2911fcd622f0589" providerId="LiveId" clId="{C438ED01-8BC4-BD44-87F7-B8A48437D06B}" dt="2024-11-02T03:59:40.455" v="1443" actId="478"/>
          <ac:spMkLst>
            <pc:docMk/>
            <pc:sldMk cId="1489923912" sldId="295"/>
            <ac:spMk id="3" creationId="{05F7578A-3BE5-C382-910B-EB4980012C63}"/>
          </ac:spMkLst>
        </pc:spChg>
        <pc:spChg chg="add mod">
          <ac:chgData name="RJ Rosales" userId="d2911fcd622f0589" providerId="LiveId" clId="{C438ED01-8BC4-BD44-87F7-B8A48437D06B}" dt="2024-11-07T13:59:17.443" v="7473" actId="179"/>
          <ac:spMkLst>
            <pc:docMk/>
            <pc:sldMk cId="1489923912" sldId="295"/>
            <ac:spMk id="3" creationId="{A1F2DFA3-30F7-EEBF-A384-FA0871281E33}"/>
          </ac:spMkLst>
        </pc:spChg>
        <pc:spChg chg="add mod">
          <ac:chgData name="RJ Rosales" userId="d2911fcd622f0589" providerId="LiveId" clId="{C438ED01-8BC4-BD44-87F7-B8A48437D06B}" dt="2024-11-02T04:03:03.154" v="1449"/>
          <ac:spMkLst>
            <pc:docMk/>
            <pc:sldMk cId="1489923912" sldId="295"/>
            <ac:spMk id="5" creationId="{E679AE2E-6781-D306-91A2-80FDE6DBDB89}"/>
          </ac:spMkLst>
        </pc:spChg>
        <pc:spChg chg="add mod">
          <ac:chgData name="RJ Rosales" userId="d2911fcd622f0589" providerId="LiveId" clId="{C438ED01-8BC4-BD44-87F7-B8A48437D06B}" dt="2024-11-02T04:03:03.154" v="1449"/>
          <ac:spMkLst>
            <pc:docMk/>
            <pc:sldMk cId="1489923912" sldId="295"/>
            <ac:spMk id="6" creationId="{61880E08-92F5-8DDC-2A21-1DEA837B349A}"/>
          </ac:spMkLst>
        </pc:spChg>
        <pc:spChg chg="add mod">
          <ac:chgData name="RJ Rosales" userId="d2911fcd622f0589" providerId="LiveId" clId="{C438ED01-8BC4-BD44-87F7-B8A48437D06B}" dt="2024-11-02T04:03:03.154" v="1449"/>
          <ac:spMkLst>
            <pc:docMk/>
            <pc:sldMk cId="1489923912" sldId="295"/>
            <ac:spMk id="7" creationId="{96134ED9-BB6D-57FB-4E23-B67D251102A2}"/>
          </ac:spMkLst>
        </pc:spChg>
        <pc:spChg chg="add mod">
          <ac:chgData name="RJ Rosales" userId="d2911fcd622f0589" providerId="LiveId" clId="{C438ED01-8BC4-BD44-87F7-B8A48437D06B}" dt="2024-11-02T04:03:03.154" v="1449"/>
          <ac:spMkLst>
            <pc:docMk/>
            <pc:sldMk cId="1489923912" sldId="295"/>
            <ac:spMk id="8" creationId="{0C1A6DCA-2A23-E2D7-D1A0-9C9D7F711671}"/>
          </ac:spMkLst>
        </pc:spChg>
        <pc:spChg chg="add mod">
          <ac:chgData name="RJ Rosales" userId="d2911fcd622f0589" providerId="LiveId" clId="{C438ED01-8BC4-BD44-87F7-B8A48437D06B}" dt="2024-11-02T04:03:03.154" v="1449"/>
          <ac:spMkLst>
            <pc:docMk/>
            <pc:sldMk cId="1489923912" sldId="295"/>
            <ac:spMk id="9" creationId="{6E02ED50-8BD8-80D5-E011-05D55B47CD64}"/>
          </ac:spMkLst>
        </pc:spChg>
        <pc:spChg chg="add mod">
          <ac:chgData name="RJ Rosales" userId="d2911fcd622f0589" providerId="LiveId" clId="{C438ED01-8BC4-BD44-87F7-B8A48437D06B}" dt="2024-11-02T04:03:03.154" v="1449"/>
          <ac:spMkLst>
            <pc:docMk/>
            <pc:sldMk cId="1489923912" sldId="295"/>
            <ac:spMk id="10" creationId="{DBCFEBAC-0498-1150-1494-1CE3DA355A2D}"/>
          </ac:spMkLst>
        </pc:spChg>
        <pc:spChg chg="add mod">
          <ac:chgData name="RJ Rosales" userId="d2911fcd622f0589" providerId="LiveId" clId="{C438ED01-8BC4-BD44-87F7-B8A48437D06B}" dt="2024-11-02T04:03:03.154" v="1449"/>
          <ac:spMkLst>
            <pc:docMk/>
            <pc:sldMk cId="1489923912" sldId="295"/>
            <ac:spMk id="11" creationId="{8DD7D060-AD1D-BAAA-65D2-0C9EBC293C8D}"/>
          </ac:spMkLst>
        </pc:spChg>
        <pc:spChg chg="add mod">
          <ac:chgData name="RJ Rosales" userId="d2911fcd622f0589" providerId="LiveId" clId="{C438ED01-8BC4-BD44-87F7-B8A48437D06B}" dt="2024-11-02T04:03:03.154" v="1449"/>
          <ac:spMkLst>
            <pc:docMk/>
            <pc:sldMk cId="1489923912" sldId="295"/>
            <ac:spMk id="12" creationId="{F4AA6AC5-82A2-CD62-F0FC-DB9975EC7CDC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13" creationId="{DD384F3E-91BC-802A-3633-1595613D33AB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14" creationId="{699F1668-33A3-5456-E203-E9E98369C584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15" creationId="{16B1BCDB-CC0F-8DB7-FAAB-A53361E9C725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16" creationId="{D8D397D0-2E69-DC87-586D-BF18E8249B51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17" creationId="{B7AA7A01-786B-C7D7-7617-229A566FF115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18" creationId="{CD24E70D-8359-1D0D-4563-9FB74F9870B5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19" creationId="{1BFC0DA2-4DE0-2151-A2FD-477E4C5583AB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20" creationId="{FC267967-A6BF-6F1B-0190-DB0127EB7D57}"/>
          </ac:spMkLst>
        </pc:spChg>
        <pc:spChg chg="add del mod">
          <ac:chgData name="RJ Rosales" userId="d2911fcd622f0589" providerId="LiveId" clId="{C438ED01-8BC4-BD44-87F7-B8A48437D06B}" dt="2024-11-02T04:15:29.742" v="1651" actId="164"/>
          <ac:spMkLst>
            <pc:docMk/>
            <pc:sldMk cId="1489923912" sldId="295"/>
            <ac:spMk id="23" creationId="{56F2FACA-0699-0A3E-C8DA-0E5E1F5AAF31}"/>
          </ac:spMkLst>
        </pc:spChg>
        <pc:spChg chg="add del mod">
          <ac:chgData name="RJ Rosales" userId="d2911fcd622f0589" providerId="LiveId" clId="{C438ED01-8BC4-BD44-87F7-B8A48437D06B}" dt="2024-11-02T04:15:34.342" v="1652" actId="1036"/>
          <ac:spMkLst>
            <pc:docMk/>
            <pc:sldMk cId="1489923912" sldId="295"/>
            <ac:spMk id="24" creationId="{417FCECF-CD22-13CE-727A-03FDC970FD31}"/>
          </ac:spMkLst>
        </pc:spChg>
        <pc:spChg chg="add del mod">
          <ac:chgData name="RJ Rosales" userId="d2911fcd622f0589" providerId="LiveId" clId="{C438ED01-8BC4-BD44-87F7-B8A48437D06B}" dt="2024-11-02T04:15:29.742" v="1651" actId="164"/>
          <ac:spMkLst>
            <pc:docMk/>
            <pc:sldMk cId="1489923912" sldId="295"/>
            <ac:spMk id="25" creationId="{56A73021-F947-EDF7-7336-4E05898ADDC6}"/>
          </ac:spMkLst>
        </pc:spChg>
        <pc:spChg chg="add del mod">
          <ac:chgData name="RJ Rosales" userId="d2911fcd622f0589" providerId="LiveId" clId="{C438ED01-8BC4-BD44-87F7-B8A48437D06B}" dt="2024-11-02T04:15:29.742" v="1651" actId="164"/>
          <ac:spMkLst>
            <pc:docMk/>
            <pc:sldMk cId="1489923912" sldId="295"/>
            <ac:spMk id="26" creationId="{9C23C3B7-A425-8E8C-7312-521E1D4103C7}"/>
          </ac:spMkLst>
        </pc:spChg>
        <pc:spChg chg="add del mod">
          <ac:chgData name="RJ Rosales" userId="d2911fcd622f0589" providerId="LiveId" clId="{C438ED01-8BC4-BD44-87F7-B8A48437D06B}" dt="2024-11-02T04:15:29.742" v="1651" actId="164"/>
          <ac:spMkLst>
            <pc:docMk/>
            <pc:sldMk cId="1489923912" sldId="295"/>
            <ac:spMk id="27" creationId="{0E5C58CE-1A4B-C8CE-2340-CEDCF1A16C05}"/>
          </ac:spMkLst>
        </pc:spChg>
        <pc:spChg chg="add del mod">
          <ac:chgData name="RJ Rosales" userId="d2911fcd622f0589" providerId="LiveId" clId="{C438ED01-8BC4-BD44-87F7-B8A48437D06B}" dt="2024-11-02T04:15:29.742" v="1651" actId="164"/>
          <ac:spMkLst>
            <pc:docMk/>
            <pc:sldMk cId="1489923912" sldId="295"/>
            <ac:spMk id="28" creationId="{A1AC25F1-2326-8B3B-EC8A-3465F312B5FE}"/>
          </ac:spMkLst>
        </pc:spChg>
        <pc:spChg chg="add del mod">
          <ac:chgData name="RJ Rosales" userId="d2911fcd622f0589" providerId="LiveId" clId="{C438ED01-8BC4-BD44-87F7-B8A48437D06B}" dt="2024-11-02T04:15:29.742" v="1651" actId="164"/>
          <ac:spMkLst>
            <pc:docMk/>
            <pc:sldMk cId="1489923912" sldId="295"/>
            <ac:spMk id="29" creationId="{489E41F4-7CB1-4125-6569-A7CE4C67CA4F}"/>
          </ac:spMkLst>
        </pc:spChg>
        <pc:spChg chg="add del mod">
          <ac:chgData name="RJ Rosales" userId="d2911fcd622f0589" providerId="LiveId" clId="{C438ED01-8BC4-BD44-87F7-B8A48437D06B}" dt="2024-11-02T04:15:29.742" v="1651" actId="164"/>
          <ac:spMkLst>
            <pc:docMk/>
            <pc:sldMk cId="1489923912" sldId="295"/>
            <ac:spMk id="30" creationId="{A674B149-21F2-62AF-2BC5-BB3F2CD7D3F9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31" creationId="{6C16FD12-D46E-5C05-EC3A-08627634202D}"/>
          </ac:spMkLst>
        </pc:spChg>
        <pc:spChg chg="add del mod">
          <ac:chgData name="RJ Rosales" userId="d2911fcd622f0589" providerId="LiveId" clId="{C438ED01-8BC4-BD44-87F7-B8A48437D06B}" dt="2024-11-02T04:15:29.742" v="1651" actId="164"/>
          <ac:spMkLst>
            <pc:docMk/>
            <pc:sldMk cId="1489923912" sldId="295"/>
            <ac:spMk id="32" creationId="{84010240-DBAB-3DE3-9D1D-C93702FCF63B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33" creationId="{E4061F44-A6E4-5B38-6476-56E2274F13F9}"/>
          </ac:spMkLst>
        </pc:spChg>
        <pc:spChg chg="add del mod">
          <ac:chgData name="RJ Rosales" userId="d2911fcd622f0589" providerId="LiveId" clId="{C438ED01-8BC4-BD44-87F7-B8A48437D06B}" dt="2024-11-02T04:10:45.849" v="1616" actId="478"/>
          <ac:spMkLst>
            <pc:docMk/>
            <pc:sldMk cId="1489923912" sldId="295"/>
            <ac:spMk id="34" creationId="{0CD7DB53-125E-8D4E-1985-BC713FEA2C75}"/>
          </ac:spMkLst>
        </pc:spChg>
        <pc:spChg chg="add mod">
          <ac:chgData name="RJ Rosales" userId="d2911fcd622f0589" providerId="LiveId" clId="{C438ED01-8BC4-BD44-87F7-B8A48437D06B}" dt="2024-11-02T05:41:45.598" v="5099" actId="1076"/>
          <ac:spMkLst>
            <pc:docMk/>
            <pc:sldMk cId="1489923912" sldId="295"/>
            <ac:spMk id="35" creationId="{67FFB4A8-F5F6-43DD-90B5-5030E0E302AC}"/>
          </ac:spMkLst>
        </pc:spChg>
        <pc:spChg chg="add mod">
          <ac:chgData name="RJ Rosales" userId="d2911fcd622f0589" providerId="LiveId" clId="{C438ED01-8BC4-BD44-87F7-B8A48437D06B}" dt="2024-11-09T06:25:52.514" v="9041" actId="20577"/>
          <ac:spMkLst>
            <pc:docMk/>
            <pc:sldMk cId="1489923912" sldId="295"/>
            <ac:spMk id="39" creationId="{19BFF5FA-2833-2758-1FA7-709D08FF4E04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40" creationId="{A91B8C3C-CFF4-40BB-D3D8-9E3160CDEF77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41" creationId="{127D4C85-AA42-5706-90D0-1B6D6C27B5D3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42" creationId="{E47E1B19-373B-4B6E-C500-0A5430CBA389}"/>
          </ac:spMkLst>
        </pc:spChg>
        <pc:spChg chg="add mod">
          <ac:chgData name="RJ Rosales" userId="d2911fcd622f0589" providerId="LiveId" clId="{C438ED01-8BC4-BD44-87F7-B8A48437D06B}" dt="2024-11-02T04:43:48.811" v="2238"/>
          <ac:spMkLst>
            <pc:docMk/>
            <pc:sldMk cId="1489923912" sldId="295"/>
            <ac:spMk id="43" creationId="{D005D163-FD54-84E6-42D6-CDDF9C1C0385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44" creationId="{0381B66A-DA39-F614-26CB-F87166EB271E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45" creationId="{41DE4424-0FAC-945D-439F-9A0698E097B7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46" creationId="{602B68C0-089A-86B9-BA16-F9B417AA0AAA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47" creationId="{D1A624B4-B73B-92C6-FF1B-02D3E1DD4847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48" creationId="{434221FF-F2A7-F9FE-FB45-F793B9FEDB81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49" creationId="{41594583-252B-0ACF-CA51-BA6D891ABC42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50" creationId="{ECFFAFB3-0688-9B8F-0664-7F62C6A17856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51" creationId="{A8943B9D-71B0-B1FC-A4F6-0690E9A6F431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52" creationId="{73DF4190-61C5-91D4-844B-4193125AF5BE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53" creationId="{720627CF-EF34-FA45-1DE2-3A6DCCC7D063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54" creationId="{DE049C15-A8B3-2CD4-B81F-270315DD1547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55" creationId="{CD6BC344-DF6A-5B3A-0086-4B267906334E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56" creationId="{156A06AC-F309-BC0F-8E57-61CC0BCA542C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57" creationId="{E1E9C09C-4E8F-BD28-ABAF-628CA1FB177B}"/>
          </ac:spMkLst>
        </pc:spChg>
        <pc:spChg chg="add del mod">
          <ac:chgData name="RJ Rosales" userId="d2911fcd622f0589" providerId="LiveId" clId="{C438ED01-8BC4-BD44-87F7-B8A48437D06B}" dt="2024-11-02T04:51:34.541" v="2978" actId="478"/>
          <ac:spMkLst>
            <pc:docMk/>
            <pc:sldMk cId="1489923912" sldId="295"/>
            <ac:spMk id="58" creationId="{3882F6D6-6BC6-3D0A-1768-CDAE5579C5D9}"/>
          </ac:spMkLst>
        </pc:spChg>
        <pc:spChg chg="add mod">
          <ac:chgData name="RJ Rosales" userId="d2911fcd622f0589" providerId="LiveId" clId="{C438ED01-8BC4-BD44-87F7-B8A48437D06B}" dt="2024-11-07T13:59:24.947" v="7475" actId="1076"/>
          <ac:spMkLst>
            <pc:docMk/>
            <pc:sldMk cId="1489923912" sldId="295"/>
            <ac:spMk id="59" creationId="{C6EF7EF1-5A44-1AD1-0AE7-E761A512D7AD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60" creationId="{EED31E71-C603-784C-A0D7-8D06F40BAC89}"/>
          </ac:spMkLst>
        </pc:spChg>
        <pc:spChg chg="add del mod">
          <ac:chgData name="RJ Rosales" userId="d2911fcd622f0589" providerId="LiveId" clId="{C438ED01-8BC4-BD44-87F7-B8A48437D06B}" dt="2024-11-02T05:38:56.014" v="5056" actId="21"/>
          <ac:spMkLst>
            <pc:docMk/>
            <pc:sldMk cId="1489923912" sldId="295"/>
            <ac:spMk id="61" creationId="{A913D968-7D7C-EA97-9CFE-4C56819D3B39}"/>
          </ac:spMkLst>
        </pc:spChg>
        <pc:spChg chg="add mod">
          <ac:chgData name="RJ Rosales" userId="d2911fcd622f0589" providerId="LiveId" clId="{C438ED01-8BC4-BD44-87F7-B8A48437D06B}" dt="2024-11-02T05:41:35.361" v="5097"/>
          <ac:spMkLst>
            <pc:docMk/>
            <pc:sldMk cId="1489923912" sldId="295"/>
            <ac:spMk id="62" creationId="{2343B674-286F-7FE2-4457-EF81903CFC5B}"/>
          </ac:spMkLst>
        </pc:spChg>
        <pc:spChg chg="mod">
          <ac:chgData name="RJ Rosales" userId="d2911fcd622f0589" providerId="LiveId" clId="{C438ED01-8BC4-BD44-87F7-B8A48437D06B}" dt="2024-11-02T05:41:35.361" v="5097"/>
          <ac:spMkLst>
            <pc:docMk/>
            <pc:sldMk cId="1489923912" sldId="295"/>
            <ac:spMk id="65" creationId="{5D943F26-5680-4567-B689-D04708FC9D1C}"/>
          </ac:spMkLst>
        </pc:spChg>
        <pc:spChg chg="mod">
          <ac:chgData name="RJ Rosales" userId="d2911fcd622f0589" providerId="LiveId" clId="{C438ED01-8BC4-BD44-87F7-B8A48437D06B}" dt="2024-11-02T05:41:35.361" v="5097"/>
          <ac:spMkLst>
            <pc:docMk/>
            <pc:sldMk cId="1489923912" sldId="295"/>
            <ac:spMk id="66" creationId="{675B6FF7-C722-7EEF-93D1-7A309CE8BD8C}"/>
          </ac:spMkLst>
        </pc:spChg>
        <pc:spChg chg="mod">
          <ac:chgData name="RJ Rosales" userId="d2911fcd622f0589" providerId="LiveId" clId="{C438ED01-8BC4-BD44-87F7-B8A48437D06B}" dt="2024-11-02T05:41:35.361" v="5097"/>
          <ac:spMkLst>
            <pc:docMk/>
            <pc:sldMk cId="1489923912" sldId="295"/>
            <ac:spMk id="67" creationId="{B686CADC-5559-822C-2D2A-92A194D9C0DE}"/>
          </ac:spMkLst>
        </pc:spChg>
        <pc:spChg chg="mod">
          <ac:chgData name="RJ Rosales" userId="d2911fcd622f0589" providerId="LiveId" clId="{C438ED01-8BC4-BD44-87F7-B8A48437D06B}" dt="2024-11-02T05:41:35.361" v="5097"/>
          <ac:spMkLst>
            <pc:docMk/>
            <pc:sldMk cId="1489923912" sldId="295"/>
            <ac:spMk id="68" creationId="{8E91C983-3A75-5C75-8E18-53CC3841EC23}"/>
          </ac:spMkLst>
        </pc:spChg>
        <pc:spChg chg="mod">
          <ac:chgData name="RJ Rosales" userId="d2911fcd622f0589" providerId="LiveId" clId="{C438ED01-8BC4-BD44-87F7-B8A48437D06B}" dt="2024-11-02T05:41:35.361" v="5097"/>
          <ac:spMkLst>
            <pc:docMk/>
            <pc:sldMk cId="1489923912" sldId="295"/>
            <ac:spMk id="69" creationId="{D3915D81-7196-808E-9CE9-1D09F242DF65}"/>
          </ac:spMkLst>
        </pc:spChg>
        <pc:spChg chg="mod">
          <ac:chgData name="RJ Rosales" userId="d2911fcd622f0589" providerId="LiveId" clId="{C438ED01-8BC4-BD44-87F7-B8A48437D06B}" dt="2024-11-02T05:41:35.361" v="5097"/>
          <ac:spMkLst>
            <pc:docMk/>
            <pc:sldMk cId="1489923912" sldId="295"/>
            <ac:spMk id="70" creationId="{3D87CCD5-06EE-2648-0982-236072C078C9}"/>
          </ac:spMkLst>
        </pc:spChg>
        <pc:spChg chg="mod">
          <ac:chgData name="RJ Rosales" userId="d2911fcd622f0589" providerId="LiveId" clId="{C438ED01-8BC4-BD44-87F7-B8A48437D06B}" dt="2024-11-02T05:41:35.361" v="5097"/>
          <ac:spMkLst>
            <pc:docMk/>
            <pc:sldMk cId="1489923912" sldId="295"/>
            <ac:spMk id="71" creationId="{18F6930D-EAC0-34B1-E233-0FDC30E39BA4}"/>
          </ac:spMkLst>
        </pc:spChg>
        <pc:spChg chg="mod">
          <ac:chgData name="RJ Rosales" userId="d2911fcd622f0589" providerId="LiveId" clId="{C438ED01-8BC4-BD44-87F7-B8A48437D06B}" dt="2024-11-02T05:41:35.361" v="5097"/>
          <ac:spMkLst>
            <pc:docMk/>
            <pc:sldMk cId="1489923912" sldId="295"/>
            <ac:spMk id="72" creationId="{0E5AB3A1-DD8E-AC0D-3A19-E619F2D469AF}"/>
          </ac:spMkLst>
        </pc:spChg>
        <pc:spChg chg="mod">
          <ac:chgData name="RJ Rosales" userId="d2911fcd622f0589" providerId="LiveId" clId="{C438ED01-8BC4-BD44-87F7-B8A48437D06B}" dt="2024-11-02T05:41:35.361" v="5097"/>
          <ac:spMkLst>
            <pc:docMk/>
            <pc:sldMk cId="1489923912" sldId="295"/>
            <ac:spMk id="73" creationId="{75C9A12B-2225-92FA-27D7-25382993D332}"/>
          </ac:spMkLst>
        </pc:spChg>
        <pc:spChg chg="add mod">
          <ac:chgData name="RJ Rosales" userId="d2911fcd622f0589" providerId="LiveId" clId="{C438ED01-8BC4-BD44-87F7-B8A48437D06B}" dt="2024-11-07T13:59:27.490" v="7476" actId="1076"/>
          <ac:spMkLst>
            <pc:docMk/>
            <pc:sldMk cId="1489923912" sldId="295"/>
            <ac:spMk id="74" creationId="{EAE9FCF9-FB22-9B1A-90C3-9DA8133A3958}"/>
          </ac:spMkLst>
        </pc:spChg>
        <pc:grpChg chg="add mod">
          <ac:chgData name="RJ Rosales" userId="d2911fcd622f0589" providerId="LiveId" clId="{C438ED01-8BC4-BD44-87F7-B8A48437D06B}" dt="2024-11-02T04:15:20.632" v="1650" actId="164"/>
          <ac:grpSpMkLst>
            <pc:docMk/>
            <pc:sldMk cId="1489923912" sldId="295"/>
            <ac:grpSpMk id="37" creationId="{14D0979A-DEFA-0F61-F910-E7822E88DED2}"/>
          </ac:grpSpMkLst>
        </pc:grpChg>
        <pc:grpChg chg="add mod">
          <ac:chgData name="RJ Rosales" userId="d2911fcd622f0589" providerId="LiveId" clId="{C438ED01-8BC4-BD44-87F7-B8A48437D06B}" dt="2024-11-02T05:41:45.598" v="5099" actId="1076"/>
          <ac:grpSpMkLst>
            <pc:docMk/>
            <pc:sldMk cId="1489923912" sldId="295"/>
            <ac:grpSpMk id="38" creationId="{B78980F6-4FB3-0BE0-93EC-E2196646570D}"/>
          </ac:grpSpMkLst>
        </pc:grpChg>
        <pc:grpChg chg="add mod">
          <ac:chgData name="RJ Rosales" userId="d2911fcd622f0589" providerId="LiveId" clId="{C438ED01-8BC4-BD44-87F7-B8A48437D06B}" dt="2024-11-02T05:41:35.361" v="5097"/>
          <ac:grpSpMkLst>
            <pc:docMk/>
            <pc:sldMk cId="1489923912" sldId="295"/>
            <ac:grpSpMk id="63" creationId="{4A3F18ED-CB81-3FE9-962C-2F114D8D9DC8}"/>
          </ac:grpSpMkLst>
        </pc:grpChg>
        <pc:picChg chg="add del mod">
          <ac:chgData name="RJ Rosales" userId="d2911fcd622f0589" providerId="LiveId" clId="{C438ED01-8BC4-BD44-87F7-B8A48437D06B}" dt="2024-11-02T05:38:56.014" v="5056" actId="21"/>
          <ac:picMkLst>
            <pc:docMk/>
            <pc:sldMk cId="1489923912" sldId="295"/>
            <ac:picMk id="4" creationId="{10CF53D7-5678-FA5B-3FFB-2DFB3DCABDD1}"/>
          </ac:picMkLst>
        </pc:picChg>
        <pc:picChg chg="add">
          <ac:chgData name="RJ Rosales" userId="d2911fcd622f0589" providerId="LiveId" clId="{C438ED01-8BC4-BD44-87F7-B8A48437D06B}" dt="2024-11-02T04:04:55.148" v="1452"/>
          <ac:picMkLst>
            <pc:docMk/>
            <pc:sldMk cId="1489923912" sldId="295"/>
            <ac:picMk id="21" creationId="{F3A09E55-821A-D819-0565-E0DC3E7E33DD}"/>
          </ac:picMkLst>
        </pc:picChg>
        <pc:picChg chg="add del mod">
          <ac:chgData name="RJ Rosales" userId="d2911fcd622f0589" providerId="LiveId" clId="{C438ED01-8BC4-BD44-87F7-B8A48437D06B}" dt="2024-11-02T04:10:45.849" v="1616" actId="478"/>
          <ac:picMkLst>
            <pc:docMk/>
            <pc:sldMk cId="1489923912" sldId="295"/>
            <ac:picMk id="22" creationId="{B87BBC08-4036-8509-333A-AE061DA64B3C}"/>
          </ac:picMkLst>
        </pc:picChg>
        <pc:picChg chg="add mod">
          <ac:chgData name="RJ Rosales" userId="d2911fcd622f0589" providerId="LiveId" clId="{C438ED01-8BC4-BD44-87F7-B8A48437D06B}" dt="2024-11-02T04:15:29.742" v="1651" actId="164"/>
          <ac:picMkLst>
            <pc:docMk/>
            <pc:sldMk cId="1489923912" sldId="295"/>
            <ac:picMk id="36" creationId="{D26D1E91-5595-C691-333F-9893DDA9F242}"/>
          </ac:picMkLst>
        </pc:picChg>
        <pc:picChg chg="mod">
          <ac:chgData name="RJ Rosales" userId="d2911fcd622f0589" providerId="LiveId" clId="{C438ED01-8BC4-BD44-87F7-B8A48437D06B}" dt="2024-11-02T05:41:35.361" v="5097"/>
          <ac:picMkLst>
            <pc:docMk/>
            <pc:sldMk cId="1489923912" sldId="295"/>
            <ac:picMk id="64" creationId="{9039D971-39D1-71D9-2828-3451960BAD4E}"/>
          </ac:picMkLst>
        </pc:picChg>
      </pc:sldChg>
      <pc:sldChg chg="addSp delSp modSp new mod modAnim">
        <pc:chgData name="RJ Rosales" userId="d2911fcd622f0589" providerId="LiveId" clId="{C438ED01-8BC4-BD44-87F7-B8A48437D06B}" dt="2024-11-09T06:26:00.141" v="9045" actId="20577"/>
        <pc:sldMkLst>
          <pc:docMk/>
          <pc:sldMk cId="3930030488" sldId="296"/>
        </pc:sldMkLst>
        <pc:spChg chg="del">
          <ac:chgData name="RJ Rosales" userId="d2911fcd622f0589" providerId="LiveId" clId="{C438ED01-8BC4-BD44-87F7-B8A48437D06B}" dt="2024-11-02T04:09:37.231" v="1587" actId="478"/>
          <ac:spMkLst>
            <pc:docMk/>
            <pc:sldMk cId="3930030488" sldId="296"/>
            <ac:spMk id="2" creationId="{04F55F52-B804-CB6D-73D9-1672CE668CE7}"/>
          </ac:spMkLst>
        </pc:spChg>
        <pc:spChg chg="add mod">
          <ac:chgData name="RJ Rosales" userId="d2911fcd622f0589" providerId="LiveId" clId="{C438ED01-8BC4-BD44-87F7-B8A48437D06B}" dt="2024-11-09T06:07:09.358" v="8613" actId="14100"/>
          <ac:spMkLst>
            <pc:docMk/>
            <pc:sldMk cId="3930030488" sldId="296"/>
            <ac:spMk id="2" creationId="{8DE0DB61-2A1F-4F8E-63FA-91A4C52A9C60}"/>
          </ac:spMkLst>
        </pc:spChg>
        <pc:spChg chg="del">
          <ac:chgData name="RJ Rosales" userId="d2911fcd622f0589" providerId="LiveId" clId="{C438ED01-8BC4-BD44-87F7-B8A48437D06B}" dt="2024-11-02T04:09:37.231" v="1587" actId="478"/>
          <ac:spMkLst>
            <pc:docMk/>
            <pc:sldMk cId="3930030488" sldId="296"/>
            <ac:spMk id="3" creationId="{4BE7E897-F8E4-98B3-19E1-5B37526AC922}"/>
          </ac:spMkLst>
        </pc:spChg>
        <pc:spChg chg="add mod">
          <ac:chgData name="RJ Rosales" userId="d2911fcd622f0589" providerId="LiveId" clId="{C438ED01-8BC4-BD44-87F7-B8A48437D06B}" dt="2024-11-09T06:07:31.657" v="8620" actId="1038"/>
          <ac:spMkLst>
            <pc:docMk/>
            <pc:sldMk cId="3930030488" sldId="296"/>
            <ac:spMk id="3" creationId="{B17C17C0-0243-104D-9B8D-E1038736F184}"/>
          </ac:spMkLst>
        </pc:spChg>
        <pc:spChg chg="add mod">
          <ac:chgData name="RJ Rosales" userId="d2911fcd622f0589" providerId="LiveId" clId="{C438ED01-8BC4-BD44-87F7-B8A48437D06B}" dt="2024-11-02T04:25:05.292" v="1771" actId="20577"/>
          <ac:spMkLst>
            <pc:docMk/>
            <pc:sldMk cId="3930030488" sldId="296"/>
            <ac:spMk id="4" creationId="{43EF62A8-B15A-BDCA-C62B-ED5D3C05A710}"/>
          </ac:spMkLst>
        </pc:spChg>
        <pc:spChg chg="add mod">
          <ac:chgData name="RJ Rosales" userId="d2911fcd622f0589" providerId="LiveId" clId="{C438ED01-8BC4-BD44-87F7-B8A48437D06B}" dt="2024-11-02T04:25:11.082" v="1773" actId="20577"/>
          <ac:spMkLst>
            <pc:docMk/>
            <pc:sldMk cId="3930030488" sldId="296"/>
            <ac:spMk id="5" creationId="{DC593B52-91E8-7EDC-AE4F-DE82BE3135F5}"/>
          </ac:spMkLst>
        </pc:spChg>
        <pc:spChg chg="add mod">
          <ac:chgData name="RJ Rosales" userId="d2911fcd622f0589" providerId="LiveId" clId="{C438ED01-8BC4-BD44-87F7-B8A48437D06B}" dt="2024-11-02T04:27:29.089" v="1790" actId="164"/>
          <ac:spMkLst>
            <pc:docMk/>
            <pc:sldMk cId="3930030488" sldId="296"/>
            <ac:spMk id="7" creationId="{185EE8FB-BCD1-4AFD-374C-A7CA0B4529E0}"/>
          </ac:spMkLst>
        </pc:spChg>
        <pc:spChg chg="add mod">
          <ac:chgData name="RJ Rosales" userId="d2911fcd622f0589" providerId="LiveId" clId="{C438ED01-8BC4-BD44-87F7-B8A48437D06B}" dt="2024-11-02T04:27:29.089" v="1790" actId="164"/>
          <ac:spMkLst>
            <pc:docMk/>
            <pc:sldMk cId="3930030488" sldId="296"/>
            <ac:spMk id="8" creationId="{4818474A-F01C-AF55-03AB-BAE33FD0B667}"/>
          </ac:spMkLst>
        </pc:spChg>
        <pc:spChg chg="add mod">
          <ac:chgData name="RJ Rosales" userId="d2911fcd622f0589" providerId="LiveId" clId="{C438ED01-8BC4-BD44-87F7-B8A48437D06B}" dt="2024-11-02T04:27:29.089" v="1790" actId="164"/>
          <ac:spMkLst>
            <pc:docMk/>
            <pc:sldMk cId="3930030488" sldId="296"/>
            <ac:spMk id="9" creationId="{8FAD735E-DAE9-2B23-6627-2B5AC8D11509}"/>
          </ac:spMkLst>
        </pc:spChg>
        <pc:spChg chg="add mod">
          <ac:chgData name="RJ Rosales" userId="d2911fcd622f0589" providerId="LiveId" clId="{C438ED01-8BC4-BD44-87F7-B8A48437D06B}" dt="2024-11-02T04:27:29.089" v="1790" actId="164"/>
          <ac:spMkLst>
            <pc:docMk/>
            <pc:sldMk cId="3930030488" sldId="296"/>
            <ac:spMk id="10" creationId="{A69253F9-D4B9-8129-B71F-6EE79A72F1D8}"/>
          </ac:spMkLst>
        </pc:spChg>
        <pc:spChg chg="add mod">
          <ac:chgData name="RJ Rosales" userId="d2911fcd622f0589" providerId="LiveId" clId="{C438ED01-8BC4-BD44-87F7-B8A48437D06B}" dt="2024-11-02T04:27:29.089" v="1790" actId="164"/>
          <ac:spMkLst>
            <pc:docMk/>
            <pc:sldMk cId="3930030488" sldId="296"/>
            <ac:spMk id="11" creationId="{C3AB031E-F873-120F-4EEE-726079551226}"/>
          </ac:spMkLst>
        </pc:spChg>
        <pc:spChg chg="add mod">
          <ac:chgData name="RJ Rosales" userId="d2911fcd622f0589" providerId="LiveId" clId="{C438ED01-8BC4-BD44-87F7-B8A48437D06B}" dt="2024-11-02T04:27:29.089" v="1790" actId="164"/>
          <ac:spMkLst>
            <pc:docMk/>
            <pc:sldMk cId="3930030488" sldId="296"/>
            <ac:spMk id="12" creationId="{7EB04B50-7F7D-26D1-2331-C724C5BF4745}"/>
          </ac:spMkLst>
        </pc:spChg>
        <pc:spChg chg="add mod">
          <ac:chgData name="RJ Rosales" userId="d2911fcd622f0589" providerId="LiveId" clId="{C438ED01-8BC4-BD44-87F7-B8A48437D06B}" dt="2024-11-02T04:27:29.089" v="1790" actId="164"/>
          <ac:spMkLst>
            <pc:docMk/>
            <pc:sldMk cId="3930030488" sldId="296"/>
            <ac:spMk id="13" creationId="{3B19DF68-8624-1DB8-673A-A9F3C0235335}"/>
          </ac:spMkLst>
        </pc:spChg>
        <pc:spChg chg="add mod">
          <ac:chgData name="RJ Rosales" userId="d2911fcd622f0589" providerId="LiveId" clId="{C438ED01-8BC4-BD44-87F7-B8A48437D06B}" dt="2024-11-02T04:27:29.089" v="1790" actId="164"/>
          <ac:spMkLst>
            <pc:docMk/>
            <pc:sldMk cId="3930030488" sldId="296"/>
            <ac:spMk id="14" creationId="{F2CC1299-9A0D-3885-9388-318CC44B7EB3}"/>
          </ac:spMkLst>
        </pc:spChg>
        <pc:spChg chg="add mod">
          <ac:chgData name="RJ Rosales" userId="d2911fcd622f0589" providerId="LiveId" clId="{C438ED01-8BC4-BD44-87F7-B8A48437D06B}" dt="2024-11-02T04:25:23.253" v="1774"/>
          <ac:spMkLst>
            <pc:docMk/>
            <pc:sldMk cId="3930030488" sldId="296"/>
            <ac:spMk id="15" creationId="{67EA0BD8-80C6-E988-11EA-95208E9DD743}"/>
          </ac:spMkLst>
        </pc:spChg>
        <pc:spChg chg="add mod">
          <ac:chgData name="RJ Rosales" userId="d2911fcd622f0589" providerId="LiveId" clId="{C438ED01-8BC4-BD44-87F7-B8A48437D06B}" dt="2024-11-02T04:27:38.355" v="1791" actId="164"/>
          <ac:spMkLst>
            <pc:docMk/>
            <pc:sldMk cId="3930030488" sldId="296"/>
            <ac:spMk id="16" creationId="{59ABE78F-00E6-F5C7-2820-B03C10DA6F8C}"/>
          </ac:spMkLst>
        </pc:spChg>
        <pc:spChg chg="add mod">
          <ac:chgData name="RJ Rosales" userId="d2911fcd622f0589" providerId="LiveId" clId="{C438ED01-8BC4-BD44-87F7-B8A48437D06B}" dt="2024-11-02T04:27:38.355" v="1791" actId="164"/>
          <ac:spMkLst>
            <pc:docMk/>
            <pc:sldMk cId="3930030488" sldId="296"/>
            <ac:spMk id="17" creationId="{01E02CFE-2ED8-08C9-3E62-E0208D14D3A3}"/>
          </ac:spMkLst>
        </pc:spChg>
        <pc:spChg chg="add mod">
          <ac:chgData name="RJ Rosales" userId="d2911fcd622f0589" providerId="LiveId" clId="{C438ED01-8BC4-BD44-87F7-B8A48437D06B}" dt="2024-11-02T04:27:38.355" v="1791" actId="164"/>
          <ac:spMkLst>
            <pc:docMk/>
            <pc:sldMk cId="3930030488" sldId="296"/>
            <ac:spMk id="18" creationId="{1BD897A2-7348-AF24-4559-BC5C3BA8A970}"/>
          </ac:spMkLst>
        </pc:spChg>
        <pc:spChg chg="add mod">
          <ac:chgData name="RJ Rosales" userId="d2911fcd622f0589" providerId="LiveId" clId="{C438ED01-8BC4-BD44-87F7-B8A48437D06B}" dt="2024-11-02T04:27:38.355" v="1791" actId="164"/>
          <ac:spMkLst>
            <pc:docMk/>
            <pc:sldMk cId="3930030488" sldId="296"/>
            <ac:spMk id="19" creationId="{93BD0115-40F3-022D-E847-B0DCE0D8DE1C}"/>
          </ac:spMkLst>
        </pc:spChg>
        <pc:spChg chg="add mod">
          <ac:chgData name="RJ Rosales" userId="d2911fcd622f0589" providerId="LiveId" clId="{C438ED01-8BC4-BD44-87F7-B8A48437D06B}" dt="2024-11-02T04:27:38.355" v="1791" actId="164"/>
          <ac:spMkLst>
            <pc:docMk/>
            <pc:sldMk cId="3930030488" sldId="296"/>
            <ac:spMk id="20" creationId="{0F542255-0C55-CF36-596E-F851D574BE98}"/>
          </ac:spMkLst>
        </pc:spChg>
        <pc:spChg chg="add mod">
          <ac:chgData name="RJ Rosales" userId="d2911fcd622f0589" providerId="LiveId" clId="{C438ED01-8BC4-BD44-87F7-B8A48437D06B}" dt="2024-11-02T04:27:38.355" v="1791" actId="164"/>
          <ac:spMkLst>
            <pc:docMk/>
            <pc:sldMk cId="3930030488" sldId="296"/>
            <ac:spMk id="21" creationId="{6B5E6EB0-688E-5625-1771-A4A90F392ADF}"/>
          </ac:spMkLst>
        </pc:spChg>
        <pc:spChg chg="add mod">
          <ac:chgData name="RJ Rosales" userId="d2911fcd622f0589" providerId="LiveId" clId="{C438ED01-8BC4-BD44-87F7-B8A48437D06B}" dt="2024-11-02T04:27:38.355" v="1791" actId="164"/>
          <ac:spMkLst>
            <pc:docMk/>
            <pc:sldMk cId="3930030488" sldId="296"/>
            <ac:spMk id="22" creationId="{F96034AE-6C45-BE1F-2926-508A6468C43B}"/>
          </ac:spMkLst>
        </pc:spChg>
        <pc:spChg chg="add mod">
          <ac:chgData name="RJ Rosales" userId="d2911fcd622f0589" providerId="LiveId" clId="{C438ED01-8BC4-BD44-87F7-B8A48437D06B}" dt="2024-11-02T04:27:38.355" v="1791" actId="164"/>
          <ac:spMkLst>
            <pc:docMk/>
            <pc:sldMk cId="3930030488" sldId="296"/>
            <ac:spMk id="23" creationId="{437E36E8-EBB9-1399-DE87-694D385BCBC7}"/>
          </ac:spMkLst>
        </pc:spChg>
        <pc:spChg chg="add mod">
          <ac:chgData name="RJ Rosales" userId="d2911fcd622f0589" providerId="LiveId" clId="{C438ED01-8BC4-BD44-87F7-B8A48437D06B}" dt="2024-11-02T04:27:38.355" v="1791" actId="164"/>
          <ac:spMkLst>
            <pc:docMk/>
            <pc:sldMk cId="3930030488" sldId="296"/>
            <ac:spMk id="24" creationId="{7F3D36D1-5524-CD24-E32C-0BCB69DCB847}"/>
          </ac:spMkLst>
        </pc:spChg>
        <pc:spChg chg="add mod">
          <ac:chgData name="RJ Rosales" userId="d2911fcd622f0589" providerId="LiveId" clId="{C438ED01-8BC4-BD44-87F7-B8A48437D06B}" dt="2024-11-09T06:07:44.263" v="8624" actId="14100"/>
          <ac:spMkLst>
            <pc:docMk/>
            <pc:sldMk cId="3930030488" sldId="296"/>
            <ac:spMk id="25" creationId="{8E0EC017-17B6-FFA9-0C31-D2B13201E1F0}"/>
          </ac:spMkLst>
        </pc:spChg>
        <pc:spChg chg="add mod">
          <ac:chgData name="RJ Rosales" userId="d2911fcd622f0589" providerId="LiveId" clId="{C438ED01-8BC4-BD44-87F7-B8A48437D06B}" dt="2024-11-09T06:26:00.141" v="9045" actId="20577"/>
          <ac:spMkLst>
            <pc:docMk/>
            <pc:sldMk cId="3930030488" sldId="296"/>
            <ac:spMk id="29" creationId="{320CEB39-C484-F726-ED84-5602D8CC1D66}"/>
          </ac:spMkLst>
        </pc:spChg>
        <pc:spChg chg="add mod">
          <ac:chgData name="RJ Rosales" userId="d2911fcd622f0589" providerId="LiveId" clId="{C438ED01-8BC4-BD44-87F7-B8A48437D06B}" dt="2024-11-02T04:52:49.158" v="3028" actId="1036"/>
          <ac:spMkLst>
            <pc:docMk/>
            <pc:sldMk cId="3930030488" sldId="296"/>
            <ac:spMk id="30" creationId="{E77947AC-CA1E-7F62-23AD-DCC60DC2A3B6}"/>
          </ac:spMkLst>
        </pc:spChg>
        <pc:spChg chg="add mod">
          <ac:chgData name="RJ Rosales" userId="d2911fcd622f0589" providerId="LiveId" clId="{C438ED01-8BC4-BD44-87F7-B8A48437D06B}" dt="2024-11-02T04:53:10.827" v="3047" actId="1037"/>
          <ac:spMkLst>
            <pc:docMk/>
            <pc:sldMk cId="3930030488" sldId="296"/>
            <ac:spMk id="31" creationId="{EA8F8933-8AE0-449E-5EFC-F19BDF438430}"/>
          </ac:spMkLst>
        </pc:spChg>
        <pc:spChg chg="add mod">
          <ac:chgData name="RJ Rosales" userId="d2911fcd622f0589" providerId="LiveId" clId="{C438ED01-8BC4-BD44-87F7-B8A48437D06B}" dt="2024-11-02T04:53:06.215" v="3046" actId="20577"/>
          <ac:spMkLst>
            <pc:docMk/>
            <pc:sldMk cId="3930030488" sldId="296"/>
            <ac:spMk id="32" creationId="{0F0E0B5F-607F-62AC-4243-DA3BC882560D}"/>
          </ac:spMkLst>
        </pc:spChg>
        <pc:spChg chg="add mod">
          <ac:chgData name="RJ Rosales" userId="d2911fcd622f0589" providerId="LiveId" clId="{C438ED01-8BC4-BD44-87F7-B8A48437D06B}" dt="2024-11-02T04:53:21.981" v="3093" actId="1036"/>
          <ac:spMkLst>
            <pc:docMk/>
            <pc:sldMk cId="3930030488" sldId="296"/>
            <ac:spMk id="33" creationId="{AA46A045-DCD0-3EF1-0C70-85DDDCDDB97B}"/>
          </ac:spMkLst>
        </pc:spChg>
        <pc:spChg chg="add mod">
          <ac:chgData name="RJ Rosales" userId="d2911fcd622f0589" providerId="LiveId" clId="{C438ED01-8BC4-BD44-87F7-B8A48437D06B}" dt="2024-11-02T04:53:25.919" v="3108" actId="1038"/>
          <ac:spMkLst>
            <pc:docMk/>
            <pc:sldMk cId="3930030488" sldId="296"/>
            <ac:spMk id="34" creationId="{8F5E00D1-A4BD-E0ED-E862-7AAEF8649BD2}"/>
          </ac:spMkLst>
        </pc:spChg>
        <pc:spChg chg="add mod">
          <ac:chgData name="RJ Rosales" userId="d2911fcd622f0589" providerId="LiveId" clId="{C438ED01-8BC4-BD44-87F7-B8A48437D06B}" dt="2024-11-02T04:53:35.385" v="3110" actId="1076"/>
          <ac:spMkLst>
            <pc:docMk/>
            <pc:sldMk cId="3930030488" sldId="296"/>
            <ac:spMk id="35" creationId="{346BAA20-1D47-DBC0-ED1A-53A76F62092F}"/>
          </ac:spMkLst>
        </pc:spChg>
        <pc:spChg chg="add mod">
          <ac:chgData name="RJ Rosales" userId="d2911fcd622f0589" providerId="LiveId" clId="{C438ED01-8BC4-BD44-87F7-B8A48437D06B}" dt="2024-11-02T04:53:42.017" v="3112" actId="1076"/>
          <ac:spMkLst>
            <pc:docMk/>
            <pc:sldMk cId="3930030488" sldId="296"/>
            <ac:spMk id="36" creationId="{3677DA97-A0E9-161B-2F10-4B4FC6C02537}"/>
          </ac:spMkLst>
        </pc:spChg>
        <pc:spChg chg="add mod">
          <ac:chgData name="RJ Rosales" userId="d2911fcd622f0589" providerId="LiveId" clId="{C438ED01-8BC4-BD44-87F7-B8A48437D06B}" dt="2024-11-02T04:53:47.809" v="3118" actId="20577"/>
          <ac:spMkLst>
            <pc:docMk/>
            <pc:sldMk cId="3930030488" sldId="296"/>
            <ac:spMk id="37" creationId="{512A44F2-4AF1-CDA0-A5DB-53015C3ABCB3}"/>
          </ac:spMkLst>
        </pc:spChg>
        <pc:spChg chg="add mod">
          <ac:chgData name="RJ Rosales" userId="d2911fcd622f0589" providerId="LiveId" clId="{C438ED01-8BC4-BD44-87F7-B8A48437D06B}" dt="2024-11-02T04:54:01.202" v="3123" actId="1036"/>
          <ac:spMkLst>
            <pc:docMk/>
            <pc:sldMk cId="3930030488" sldId="296"/>
            <ac:spMk id="38" creationId="{027563E1-B1D4-389F-F5AF-DAC781B6B14C}"/>
          </ac:spMkLst>
        </pc:spChg>
        <pc:spChg chg="add mod">
          <ac:chgData name="RJ Rosales" userId="d2911fcd622f0589" providerId="LiveId" clId="{C438ED01-8BC4-BD44-87F7-B8A48437D06B}" dt="2024-11-02T04:54:06.727" v="3140" actId="1035"/>
          <ac:spMkLst>
            <pc:docMk/>
            <pc:sldMk cId="3930030488" sldId="296"/>
            <ac:spMk id="39" creationId="{CE0D4ADB-EFF6-69C0-6607-60FB9059E029}"/>
          </ac:spMkLst>
        </pc:spChg>
        <pc:spChg chg="add mod">
          <ac:chgData name="RJ Rosales" userId="d2911fcd622f0589" providerId="LiveId" clId="{C438ED01-8BC4-BD44-87F7-B8A48437D06B}" dt="2024-11-02T04:54:10.757" v="3158" actId="1035"/>
          <ac:spMkLst>
            <pc:docMk/>
            <pc:sldMk cId="3930030488" sldId="296"/>
            <ac:spMk id="40" creationId="{94600AF4-B0E3-D335-7FBE-0F9299324B87}"/>
          </ac:spMkLst>
        </pc:spChg>
        <pc:spChg chg="add mod">
          <ac:chgData name="RJ Rosales" userId="d2911fcd622f0589" providerId="LiveId" clId="{C438ED01-8BC4-BD44-87F7-B8A48437D06B}" dt="2024-11-02T04:54:16.459" v="3181" actId="1035"/>
          <ac:spMkLst>
            <pc:docMk/>
            <pc:sldMk cId="3930030488" sldId="296"/>
            <ac:spMk id="41" creationId="{A27A9C11-21C7-89D9-2336-20ED13DA77F7}"/>
          </ac:spMkLst>
        </pc:spChg>
        <pc:spChg chg="add mod">
          <ac:chgData name="RJ Rosales" userId="d2911fcd622f0589" providerId="LiveId" clId="{C438ED01-8BC4-BD44-87F7-B8A48437D06B}" dt="2024-11-02T04:54:22.084" v="3202" actId="1037"/>
          <ac:spMkLst>
            <pc:docMk/>
            <pc:sldMk cId="3930030488" sldId="296"/>
            <ac:spMk id="42" creationId="{B19A0B61-4C75-0D04-4DE1-7E5EA8036B02}"/>
          </ac:spMkLst>
        </pc:spChg>
        <pc:spChg chg="add mod">
          <ac:chgData name="RJ Rosales" userId="d2911fcd622f0589" providerId="LiveId" clId="{C438ED01-8BC4-BD44-87F7-B8A48437D06B}" dt="2024-11-02T04:54:26.526" v="3221" actId="1036"/>
          <ac:spMkLst>
            <pc:docMk/>
            <pc:sldMk cId="3930030488" sldId="296"/>
            <ac:spMk id="43" creationId="{07E68FE5-45BE-C37C-23E9-4E49ABDF9E2C}"/>
          </ac:spMkLst>
        </pc:spChg>
        <pc:spChg chg="add mod">
          <ac:chgData name="RJ Rosales" userId="d2911fcd622f0589" providerId="LiveId" clId="{C438ED01-8BC4-BD44-87F7-B8A48437D06B}" dt="2024-11-02T04:54:32.607" v="3245" actId="1035"/>
          <ac:spMkLst>
            <pc:docMk/>
            <pc:sldMk cId="3930030488" sldId="296"/>
            <ac:spMk id="44" creationId="{96534406-F98E-257E-ACED-B88801FB02C1}"/>
          </ac:spMkLst>
        </pc:spChg>
        <pc:spChg chg="add mod">
          <ac:chgData name="RJ Rosales" userId="d2911fcd622f0589" providerId="LiveId" clId="{C438ED01-8BC4-BD44-87F7-B8A48437D06B}" dt="2024-11-02T04:54:38.561" v="3269" actId="1036"/>
          <ac:spMkLst>
            <pc:docMk/>
            <pc:sldMk cId="3930030488" sldId="296"/>
            <ac:spMk id="45" creationId="{757AF077-5C2F-F75C-55F2-70131B2BC2F4}"/>
          </ac:spMkLst>
        </pc:spChg>
        <pc:spChg chg="add mod">
          <ac:chgData name="RJ Rosales" userId="d2911fcd622f0589" providerId="LiveId" clId="{C438ED01-8BC4-BD44-87F7-B8A48437D06B}" dt="2024-11-02T04:54:44.149" v="3296" actId="1038"/>
          <ac:spMkLst>
            <pc:docMk/>
            <pc:sldMk cId="3930030488" sldId="296"/>
            <ac:spMk id="46" creationId="{9F9A3062-42FA-DCCB-B02B-C37A53B68DE9}"/>
          </ac:spMkLst>
        </pc:spChg>
        <pc:spChg chg="add mod">
          <ac:chgData name="RJ Rosales" userId="d2911fcd622f0589" providerId="LiveId" clId="{C438ED01-8BC4-BD44-87F7-B8A48437D06B}" dt="2024-11-02T05:30:37.786" v="4823" actId="1076"/>
          <ac:spMkLst>
            <pc:docMk/>
            <pc:sldMk cId="3930030488" sldId="296"/>
            <ac:spMk id="47" creationId="{57C0BED6-ECDE-F551-41BD-F270059EE378}"/>
          </ac:spMkLst>
        </pc:spChg>
        <pc:spChg chg="add mod">
          <ac:chgData name="RJ Rosales" userId="d2911fcd622f0589" providerId="LiveId" clId="{C438ED01-8BC4-BD44-87F7-B8A48437D06B}" dt="2024-11-09T06:07:52.814" v="8643" actId="1038"/>
          <ac:spMkLst>
            <pc:docMk/>
            <pc:sldMk cId="3930030488" sldId="296"/>
            <ac:spMk id="48" creationId="{487D853D-42D8-9F86-4267-35B20D78A352}"/>
          </ac:spMkLst>
        </pc:spChg>
        <pc:spChg chg="add mod">
          <ac:chgData name="RJ Rosales" userId="d2911fcd622f0589" providerId="LiveId" clId="{C438ED01-8BC4-BD44-87F7-B8A48437D06B}" dt="2024-11-09T06:07:52.814" v="8643" actId="1038"/>
          <ac:spMkLst>
            <pc:docMk/>
            <pc:sldMk cId="3930030488" sldId="296"/>
            <ac:spMk id="49" creationId="{856B88F8-B2DC-F602-3164-A9992DF04CA7}"/>
          </ac:spMkLst>
        </pc:spChg>
        <pc:grpChg chg="add mod">
          <ac:chgData name="RJ Rosales" userId="d2911fcd622f0589" providerId="LiveId" clId="{C438ED01-8BC4-BD44-87F7-B8A48437D06B}" dt="2024-11-02T04:27:29.089" v="1790" actId="164"/>
          <ac:grpSpMkLst>
            <pc:docMk/>
            <pc:sldMk cId="3930030488" sldId="296"/>
            <ac:grpSpMk id="27" creationId="{44944A2B-922B-3C06-FABE-FD96B519932D}"/>
          </ac:grpSpMkLst>
        </pc:grpChg>
        <pc:grpChg chg="add mod">
          <ac:chgData name="RJ Rosales" userId="d2911fcd622f0589" providerId="LiveId" clId="{C438ED01-8BC4-BD44-87F7-B8A48437D06B}" dt="2024-11-02T04:27:38.355" v="1791" actId="164"/>
          <ac:grpSpMkLst>
            <pc:docMk/>
            <pc:sldMk cId="3930030488" sldId="296"/>
            <ac:grpSpMk id="28" creationId="{E2E79796-B75F-4FE3-3116-392B1F14125C}"/>
          </ac:grpSpMkLst>
        </pc:grpChg>
        <pc:graphicFrameChg chg="add mod">
          <ac:chgData name="RJ Rosales" userId="d2911fcd622f0589" providerId="LiveId" clId="{C438ED01-8BC4-BD44-87F7-B8A48437D06B}" dt="2024-11-02T04:26:54.803" v="1778"/>
          <ac:graphicFrameMkLst>
            <pc:docMk/>
            <pc:sldMk cId="3930030488" sldId="296"/>
            <ac:graphicFrameMk id="25" creationId="{50A4660B-9C80-F74E-9669-4C7B2F1C4720}"/>
          </ac:graphicFrameMkLst>
        </pc:graphicFrameChg>
        <pc:picChg chg="add mod">
          <ac:chgData name="RJ Rosales" userId="d2911fcd622f0589" providerId="LiveId" clId="{C438ED01-8BC4-BD44-87F7-B8A48437D06B}" dt="2024-11-02T04:27:29.089" v="1790" actId="164"/>
          <ac:picMkLst>
            <pc:docMk/>
            <pc:sldMk cId="3930030488" sldId="296"/>
            <ac:picMk id="6" creationId="{3575D3C9-F49E-BF6D-0C9B-9A4DFA8EEDBE}"/>
          </ac:picMkLst>
        </pc:picChg>
        <pc:picChg chg="add mod">
          <ac:chgData name="RJ Rosales" userId="d2911fcd622f0589" providerId="LiveId" clId="{C438ED01-8BC4-BD44-87F7-B8A48437D06B}" dt="2024-11-02T04:27:38.355" v="1791" actId="164"/>
          <ac:picMkLst>
            <pc:docMk/>
            <pc:sldMk cId="3930030488" sldId="296"/>
            <ac:picMk id="26" creationId="{1837D8F5-627C-2932-8285-54F287208F9E}"/>
          </ac:picMkLst>
        </pc:picChg>
      </pc:sldChg>
      <pc:sldChg chg="addSp delSp modSp add mod">
        <pc:chgData name="RJ Rosales" userId="d2911fcd622f0589" providerId="LiveId" clId="{C438ED01-8BC4-BD44-87F7-B8A48437D06B}" dt="2024-11-09T06:26:04.374" v="9047" actId="20577"/>
        <pc:sldMkLst>
          <pc:docMk/>
          <pc:sldMk cId="1998025883" sldId="297"/>
        </pc:sldMkLst>
        <pc:spChg chg="add mod">
          <ac:chgData name="RJ Rosales" userId="d2911fcd622f0589" providerId="LiveId" clId="{C438ED01-8BC4-BD44-87F7-B8A48437D06B}" dt="2024-11-09T06:26:04.374" v="9047" actId="20577"/>
          <ac:spMkLst>
            <pc:docMk/>
            <pc:sldMk cId="1998025883" sldId="297"/>
            <ac:spMk id="2" creationId="{B16756D1-6497-460E-5512-369568CF452C}"/>
          </ac:spMkLst>
        </pc:spChg>
        <pc:spChg chg="add del mod">
          <ac:chgData name="RJ Rosales" userId="d2911fcd622f0589" providerId="LiveId" clId="{C438ED01-8BC4-BD44-87F7-B8A48437D06B}" dt="2024-11-07T13:03:18.143" v="6963"/>
          <ac:spMkLst>
            <pc:docMk/>
            <pc:sldMk cId="1998025883" sldId="297"/>
            <ac:spMk id="3" creationId="{165E8431-5228-F005-8C2A-342D4B307DFC}"/>
          </ac:spMkLst>
        </pc:spChg>
        <pc:spChg chg="add mod">
          <ac:chgData name="RJ Rosales" userId="d2911fcd622f0589" providerId="LiveId" clId="{C438ED01-8BC4-BD44-87F7-B8A48437D06B}" dt="2024-11-07T13:05:35.757" v="6975" actId="403"/>
          <ac:spMkLst>
            <pc:docMk/>
            <pc:sldMk cId="1998025883" sldId="297"/>
            <ac:spMk id="4" creationId="{8FD4B6C1-16DB-17A9-C898-3BEABD1C09AD}"/>
          </ac:spMkLst>
        </pc:spChg>
        <pc:spChg chg="add del mod">
          <ac:chgData name="RJ Rosales" userId="d2911fcd622f0589" providerId="LiveId" clId="{C438ED01-8BC4-BD44-87F7-B8A48437D06B}" dt="2024-11-07T13:00:20.819" v="6817" actId="478"/>
          <ac:spMkLst>
            <pc:docMk/>
            <pc:sldMk cId="1998025883" sldId="297"/>
            <ac:spMk id="5" creationId="{D968BB66-3B9B-738E-8025-2E28CA6C705F}"/>
          </ac:spMkLst>
        </pc:spChg>
        <pc:spChg chg="add mod">
          <ac:chgData name="RJ Rosales" userId="d2911fcd622f0589" providerId="LiveId" clId="{C438ED01-8BC4-BD44-87F7-B8A48437D06B}" dt="2024-11-07T13:01:58.775" v="6852" actId="1076"/>
          <ac:spMkLst>
            <pc:docMk/>
            <pc:sldMk cId="1998025883" sldId="297"/>
            <ac:spMk id="6" creationId="{2A46B427-CA25-44DE-486C-06AE5400FFE1}"/>
          </ac:spMkLst>
        </pc:spChg>
        <pc:spChg chg="add mod">
          <ac:chgData name="RJ Rosales" userId="d2911fcd622f0589" providerId="LiveId" clId="{C438ED01-8BC4-BD44-87F7-B8A48437D06B}" dt="2024-11-07T13:01:36.862" v="6850" actId="122"/>
          <ac:spMkLst>
            <pc:docMk/>
            <pc:sldMk cId="1998025883" sldId="297"/>
            <ac:spMk id="7" creationId="{8D15E29C-3E93-F8D3-BDD1-C30A093CF988}"/>
          </ac:spMkLst>
        </pc:spChg>
        <pc:spChg chg="add mod">
          <ac:chgData name="RJ Rosales" userId="d2911fcd622f0589" providerId="LiveId" clId="{C438ED01-8BC4-BD44-87F7-B8A48437D06B}" dt="2024-11-07T13:03:42.049" v="6964" actId="179"/>
          <ac:spMkLst>
            <pc:docMk/>
            <pc:sldMk cId="1998025883" sldId="297"/>
            <ac:spMk id="8" creationId="{A94243B9-E89C-89A0-1E22-1BCB691DBFA5}"/>
          </ac:spMkLst>
        </pc:spChg>
        <pc:picChg chg="add mod">
          <ac:chgData name="RJ Rosales" userId="d2911fcd622f0589" providerId="LiveId" clId="{C438ED01-8BC4-BD44-87F7-B8A48437D06B}" dt="2024-11-07T13:01:48.280" v="6851"/>
          <ac:picMkLst>
            <pc:docMk/>
            <pc:sldMk cId="1998025883" sldId="297"/>
            <ac:picMk id="1026" creationId="{CFB05055-24DC-8C8C-DF9F-B9B861CD527C}"/>
          </ac:picMkLst>
        </pc:picChg>
      </pc:sldChg>
      <pc:sldChg chg="addSp delSp modSp new mod">
        <pc:chgData name="RJ Rosales" userId="d2911fcd622f0589" providerId="LiveId" clId="{C438ED01-8BC4-BD44-87F7-B8A48437D06B}" dt="2024-11-09T06:25:49.677" v="9039" actId="20577"/>
        <pc:sldMkLst>
          <pc:docMk/>
          <pc:sldMk cId="3027992225" sldId="298"/>
        </pc:sldMkLst>
        <pc:spChg chg="add mod">
          <ac:chgData name="RJ Rosales" userId="d2911fcd622f0589" providerId="LiveId" clId="{C438ED01-8BC4-BD44-87F7-B8A48437D06B}" dt="2024-11-07T13:59:32.773" v="7478" actId="179"/>
          <ac:spMkLst>
            <pc:docMk/>
            <pc:sldMk cId="3027992225" sldId="298"/>
            <ac:spMk id="2" creationId="{EB0FE483-CACB-2D80-D096-14FA3972FE53}"/>
          </ac:spMkLst>
        </pc:spChg>
        <pc:spChg chg="del">
          <ac:chgData name="RJ Rosales" userId="d2911fcd622f0589" providerId="LiveId" clId="{C438ED01-8BC4-BD44-87F7-B8A48437D06B}" dt="2024-11-02T04:10:13.052" v="1598" actId="478"/>
          <ac:spMkLst>
            <pc:docMk/>
            <pc:sldMk cId="3027992225" sldId="298"/>
            <ac:spMk id="2" creationId="{EFFD656D-367A-B31D-45BE-4BE1213D9533}"/>
          </ac:spMkLst>
        </pc:spChg>
        <pc:spChg chg="del">
          <ac:chgData name="RJ Rosales" userId="d2911fcd622f0589" providerId="LiveId" clId="{C438ED01-8BC4-BD44-87F7-B8A48437D06B}" dt="2024-11-02T04:10:13.052" v="1598" actId="478"/>
          <ac:spMkLst>
            <pc:docMk/>
            <pc:sldMk cId="3027992225" sldId="298"/>
            <ac:spMk id="3" creationId="{2FC230F6-487A-73B5-9599-5A070AFDB7FB}"/>
          </ac:spMkLst>
        </pc:spChg>
        <pc:spChg chg="add mod">
          <ac:chgData name="RJ Rosales" userId="d2911fcd622f0589" providerId="LiveId" clId="{C438ED01-8BC4-BD44-87F7-B8A48437D06B}" dt="2024-11-02T04:10:21.436" v="1608" actId="20577"/>
          <ac:spMkLst>
            <pc:docMk/>
            <pc:sldMk cId="3027992225" sldId="298"/>
            <ac:spMk id="4" creationId="{AFCAF443-6C1B-14AD-84D7-C20615E99C96}"/>
          </ac:spMkLst>
        </pc:spChg>
        <pc:spChg chg="add del mod">
          <ac:chgData name="RJ Rosales" userId="d2911fcd622f0589" providerId="LiveId" clId="{C438ED01-8BC4-BD44-87F7-B8A48437D06B}" dt="2024-11-02T05:41:56.922" v="5102" actId="21"/>
          <ac:spMkLst>
            <pc:docMk/>
            <pc:sldMk cId="3027992225" sldId="298"/>
            <ac:spMk id="5" creationId="{77C6643F-4A3C-57E0-691A-69A8CFA6E905}"/>
          </ac:spMkLst>
        </pc:spChg>
        <pc:spChg chg="add mod">
          <ac:chgData name="RJ Rosales" userId="d2911fcd622f0589" providerId="LiveId" clId="{C438ED01-8BC4-BD44-87F7-B8A48437D06B}" dt="2024-11-02T04:22:49.529" v="1736" actId="164"/>
          <ac:spMkLst>
            <pc:docMk/>
            <pc:sldMk cId="3027992225" sldId="298"/>
            <ac:spMk id="9" creationId="{B323D4B8-AADD-9A61-5C22-FA7CD3930D62}"/>
          </ac:spMkLst>
        </pc:spChg>
        <pc:spChg chg="add mod">
          <ac:chgData name="RJ Rosales" userId="d2911fcd622f0589" providerId="LiveId" clId="{C438ED01-8BC4-BD44-87F7-B8A48437D06B}" dt="2024-11-02T04:22:49.529" v="1736" actId="164"/>
          <ac:spMkLst>
            <pc:docMk/>
            <pc:sldMk cId="3027992225" sldId="298"/>
            <ac:spMk id="10" creationId="{A06EAE34-6785-C05B-C22E-E2506256BD8A}"/>
          </ac:spMkLst>
        </pc:spChg>
        <pc:spChg chg="add mod">
          <ac:chgData name="RJ Rosales" userId="d2911fcd622f0589" providerId="LiveId" clId="{C438ED01-8BC4-BD44-87F7-B8A48437D06B}" dt="2024-11-02T04:22:49.529" v="1736" actId="164"/>
          <ac:spMkLst>
            <pc:docMk/>
            <pc:sldMk cId="3027992225" sldId="298"/>
            <ac:spMk id="11" creationId="{B7540F10-3F5A-428E-91CA-0E81D0930E54}"/>
          </ac:spMkLst>
        </pc:spChg>
        <pc:spChg chg="add mod">
          <ac:chgData name="RJ Rosales" userId="d2911fcd622f0589" providerId="LiveId" clId="{C438ED01-8BC4-BD44-87F7-B8A48437D06B}" dt="2024-11-02T04:22:49.529" v="1736" actId="164"/>
          <ac:spMkLst>
            <pc:docMk/>
            <pc:sldMk cId="3027992225" sldId="298"/>
            <ac:spMk id="12" creationId="{F67D2605-08E4-FF25-461E-8AD5CD25E703}"/>
          </ac:spMkLst>
        </pc:spChg>
        <pc:spChg chg="add mod">
          <ac:chgData name="RJ Rosales" userId="d2911fcd622f0589" providerId="LiveId" clId="{C438ED01-8BC4-BD44-87F7-B8A48437D06B}" dt="2024-11-02T04:22:49.529" v="1736" actId="164"/>
          <ac:spMkLst>
            <pc:docMk/>
            <pc:sldMk cId="3027992225" sldId="298"/>
            <ac:spMk id="13" creationId="{63703A11-9827-86BF-D977-95B05959110A}"/>
          </ac:spMkLst>
        </pc:spChg>
        <pc:spChg chg="add mod">
          <ac:chgData name="RJ Rosales" userId="d2911fcd622f0589" providerId="LiveId" clId="{C438ED01-8BC4-BD44-87F7-B8A48437D06B}" dt="2024-11-02T04:22:49.529" v="1736" actId="164"/>
          <ac:spMkLst>
            <pc:docMk/>
            <pc:sldMk cId="3027992225" sldId="298"/>
            <ac:spMk id="14" creationId="{ABAEC55A-88FF-CCC7-B324-2E951628B3FB}"/>
          </ac:spMkLst>
        </pc:spChg>
        <pc:spChg chg="add mod">
          <ac:chgData name="RJ Rosales" userId="d2911fcd622f0589" providerId="LiveId" clId="{C438ED01-8BC4-BD44-87F7-B8A48437D06B}" dt="2024-11-02T04:22:49.529" v="1736" actId="164"/>
          <ac:spMkLst>
            <pc:docMk/>
            <pc:sldMk cId="3027992225" sldId="298"/>
            <ac:spMk id="15" creationId="{F3A01E8C-DCAD-CC19-B46B-6102F2707371}"/>
          </ac:spMkLst>
        </pc:spChg>
        <pc:spChg chg="add mod">
          <ac:chgData name="RJ Rosales" userId="d2911fcd622f0589" providerId="LiveId" clId="{C438ED01-8BC4-BD44-87F7-B8A48437D06B}" dt="2024-11-02T04:22:49.529" v="1736" actId="164"/>
          <ac:spMkLst>
            <pc:docMk/>
            <pc:sldMk cId="3027992225" sldId="298"/>
            <ac:spMk id="16" creationId="{13431241-08F0-6B2E-7965-DA4E60E033C3}"/>
          </ac:spMkLst>
        </pc:spChg>
        <pc:spChg chg="add mod">
          <ac:chgData name="RJ Rosales" userId="d2911fcd622f0589" providerId="LiveId" clId="{C438ED01-8BC4-BD44-87F7-B8A48437D06B}" dt="2024-11-02T04:22:49.529" v="1736" actId="164"/>
          <ac:spMkLst>
            <pc:docMk/>
            <pc:sldMk cId="3027992225" sldId="298"/>
            <ac:spMk id="17" creationId="{D7DFE5F6-E116-212F-0D0E-8BD99305F981}"/>
          </ac:spMkLst>
        </pc:spChg>
        <pc:spChg chg="add mod">
          <ac:chgData name="RJ Rosales" userId="d2911fcd622f0589" providerId="LiveId" clId="{C438ED01-8BC4-BD44-87F7-B8A48437D06B}" dt="2024-11-02T04:22:37.771" v="1735" actId="164"/>
          <ac:spMkLst>
            <pc:docMk/>
            <pc:sldMk cId="3027992225" sldId="298"/>
            <ac:spMk id="18" creationId="{921F3EC5-798B-F2B4-37BC-607C0368E7AD}"/>
          </ac:spMkLst>
        </pc:spChg>
        <pc:spChg chg="add mod">
          <ac:chgData name="RJ Rosales" userId="d2911fcd622f0589" providerId="LiveId" clId="{C438ED01-8BC4-BD44-87F7-B8A48437D06B}" dt="2024-11-02T04:22:37.771" v="1735" actId="164"/>
          <ac:spMkLst>
            <pc:docMk/>
            <pc:sldMk cId="3027992225" sldId="298"/>
            <ac:spMk id="19" creationId="{63D37DAE-C059-7A78-CA0A-0DC3B8E6A945}"/>
          </ac:spMkLst>
        </pc:spChg>
        <pc:spChg chg="add mod">
          <ac:chgData name="RJ Rosales" userId="d2911fcd622f0589" providerId="LiveId" clId="{C438ED01-8BC4-BD44-87F7-B8A48437D06B}" dt="2024-11-02T04:22:37.771" v="1735" actId="164"/>
          <ac:spMkLst>
            <pc:docMk/>
            <pc:sldMk cId="3027992225" sldId="298"/>
            <ac:spMk id="20" creationId="{8924AA72-9F09-A2A7-5084-52EE9D63D4B7}"/>
          </ac:spMkLst>
        </pc:spChg>
        <pc:spChg chg="add mod">
          <ac:chgData name="RJ Rosales" userId="d2911fcd622f0589" providerId="LiveId" clId="{C438ED01-8BC4-BD44-87F7-B8A48437D06B}" dt="2024-11-02T04:22:37.771" v="1735" actId="164"/>
          <ac:spMkLst>
            <pc:docMk/>
            <pc:sldMk cId="3027992225" sldId="298"/>
            <ac:spMk id="21" creationId="{8E263603-2EA4-5753-BA59-408451254554}"/>
          </ac:spMkLst>
        </pc:spChg>
        <pc:spChg chg="add mod">
          <ac:chgData name="RJ Rosales" userId="d2911fcd622f0589" providerId="LiveId" clId="{C438ED01-8BC4-BD44-87F7-B8A48437D06B}" dt="2024-11-02T04:22:37.771" v="1735" actId="164"/>
          <ac:spMkLst>
            <pc:docMk/>
            <pc:sldMk cId="3027992225" sldId="298"/>
            <ac:spMk id="22" creationId="{75481C5F-492D-1A0E-AD56-D37B1489FC9A}"/>
          </ac:spMkLst>
        </pc:spChg>
        <pc:spChg chg="add mod">
          <ac:chgData name="RJ Rosales" userId="d2911fcd622f0589" providerId="LiveId" clId="{C438ED01-8BC4-BD44-87F7-B8A48437D06B}" dt="2024-11-02T04:22:37.771" v="1735" actId="164"/>
          <ac:spMkLst>
            <pc:docMk/>
            <pc:sldMk cId="3027992225" sldId="298"/>
            <ac:spMk id="23" creationId="{B5894A2E-A887-6C15-956F-2160E8EAFB5C}"/>
          </ac:spMkLst>
        </pc:spChg>
        <pc:spChg chg="add mod">
          <ac:chgData name="RJ Rosales" userId="d2911fcd622f0589" providerId="LiveId" clId="{C438ED01-8BC4-BD44-87F7-B8A48437D06B}" dt="2024-11-02T04:22:37.771" v="1735" actId="164"/>
          <ac:spMkLst>
            <pc:docMk/>
            <pc:sldMk cId="3027992225" sldId="298"/>
            <ac:spMk id="24" creationId="{18686770-33FF-6180-45E5-AA74E7D4D8E0}"/>
          </ac:spMkLst>
        </pc:spChg>
        <pc:spChg chg="add mod">
          <ac:chgData name="RJ Rosales" userId="d2911fcd622f0589" providerId="LiveId" clId="{C438ED01-8BC4-BD44-87F7-B8A48437D06B}" dt="2024-11-02T04:22:37.771" v="1735" actId="164"/>
          <ac:spMkLst>
            <pc:docMk/>
            <pc:sldMk cId="3027992225" sldId="298"/>
            <ac:spMk id="25" creationId="{07A911D1-6CC6-D325-933F-B14F89908260}"/>
          </ac:spMkLst>
        </pc:spChg>
        <pc:spChg chg="add mod">
          <ac:chgData name="RJ Rosales" userId="d2911fcd622f0589" providerId="LiveId" clId="{C438ED01-8BC4-BD44-87F7-B8A48437D06B}" dt="2024-11-02T04:22:37.771" v="1735" actId="164"/>
          <ac:spMkLst>
            <pc:docMk/>
            <pc:sldMk cId="3027992225" sldId="298"/>
            <ac:spMk id="26" creationId="{248A6346-DE89-DD05-B90B-EAD5C5635627}"/>
          </ac:spMkLst>
        </pc:spChg>
        <pc:spChg chg="add mod">
          <ac:chgData name="RJ Rosales" userId="d2911fcd622f0589" providerId="LiveId" clId="{C438ED01-8BC4-BD44-87F7-B8A48437D06B}" dt="2024-11-09T06:25:49.677" v="9039" actId="20577"/>
          <ac:spMkLst>
            <pc:docMk/>
            <pc:sldMk cId="3027992225" sldId="298"/>
            <ac:spMk id="31" creationId="{4001FA14-F8DB-37F8-0BC5-A24D35680889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32" creationId="{EFD1D838-8E0E-3AEA-E70D-9D7F57018046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33" creationId="{236EC97C-4512-298B-BB3D-A7D98C720BDF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34" creationId="{3D0B96AA-3334-239B-7F14-7B42CC2EB453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35" creationId="{1467999D-D6F4-D6CB-4635-39EF43D777AC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36" creationId="{27C5BF74-B486-9E8C-0576-7DAF250567AC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37" creationId="{EBFA09D7-8F4A-EDFA-0A44-3B55954DC143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38" creationId="{9C4CB5E5-76A5-5EF8-1BDA-7C06BD06ED5F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39" creationId="{9475216D-65CD-7EB8-BBF9-30CCEEDE6061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40" creationId="{8757CE21-BCD0-C2DD-BAC7-F014927E9C52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41" creationId="{57B98E0F-2E3E-D7C2-1D92-58551B73B0D1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42" creationId="{FB56AE40-1EA4-371C-6FDB-2F1E2366A1FB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43" creationId="{3513F3F4-7044-B25B-37F9-D0C3D55771C6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44" creationId="{5845BB1B-1B90-A496-0794-03966C9D3F61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45" creationId="{E4A1CFCA-B11B-FAB8-1C60-1895C9BFCE51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46" creationId="{670AC7EC-0B26-581E-832A-3DF419F87CC4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47" creationId="{A06E6011-5007-37DB-CB41-66B329051FD9}"/>
          </ac:spMkLst>
        </pc:spChg>
        <pc:spChg chg="add del mod">
          <ac:chgData name="RJ Rosales" userId="d2911fcd622f0589" providerId="LiveId" clId="{C438ED01-8BC4-BD44-87F7-B8A48437D06B}" dt="2024-11-02T05:43:10.810" v="5118" actId="478"/>
          <ac:spMkLst>
            <pc:docMk/>
            <pc:sldMk cId="3027992225" sldId="298"/>
            <ac:spMk id="48" creationId="{5A1F7818-40F8-156F-1D81-BD68020ABC5A}"/>
          </ac:spMkLst>
        </pc:spChg>
        <pc:spChg chg="add del mod">
          <ac:chgData name="RJ Rosales" userId="d2911fcd622f0589" providerId="LiveId" clId="{C438ED01-8BC4-BD44-87F7-B8A48437D06B}" dt="2024-11-02T05:41:56.922" v="5102" actId="21"/>
          <ac:spMkLst>
            <pc:docMk/>
            <pc:sldMk cId="3027992225" sldId="298"/>
            <ac:spMk id="49" creationId="{C2DE3677-03BF-0079-AAC6-2FCE82BE275F}"/>
          </ac:spMkLst>
        </pc:spChg>
        <pc:spChg chg="add mod">
          <ac:chgData name="RJ Rosales" userId="d2911fcd622f0589" providerId="LiveId" clId="{C438ED01-8BC4-BD44-87F7-B8A48437D06B}" dt="2024-11-02T06:17:02.185" v="6215" actId="14100"/>
          <ac:spMkLst>
            <pc:docMk/>
            <pc:sldMk cId="3027992225" sldId="298"/>
            <ac:spMk id="50" creationId="{A59E8B0B-B581-BD51-78DB-84CAEA199AC8}"/>
          </ac:spMkLst>
        </pc:spChg>
        <pc:spChg chg="add del mod">
          <ac:chgData name="RJ Rosales" userId="d2911fcd622f0589" providerId="LiveId" clId="{C438ED01-8BC4-BD44-87F7-B8A48437D06B}" dt="2024-11-02T05:28:10.860" v="4663" actId="21"/>
          <ac:spMkLst>
            <pc:docMk/>
            <pc:sldMk cId="3027992225" sldId="298"/>
            <ac:spMk id="51" creationId="{37DBB568-0AE1-1720-682F-5B0B03C8089E}"/>
          </ac:spMkLst>
        </pc:spChg>
        <pc:spChg chg="add mod">
          <ac:chgData name="RJ Rosales" userId="d2911fcd622f0589" providerId="LiveId" clId="{C438ED01-8BC4-BD44-87F7-B8A48437D06B}" dt="2024-11-02T05:43:31.046" v="5126" actId="1076"/>
          <ac:spMkLst>
            <pc:docMk/>
            <pc:sldMk cId="3027992225" sldId="298"/>
            <ac:spMk id="52" creationId="{1FA5B8EA-1130-EECB-D95B-545EC2126E2F}"/>
          </ac:spMkLst>
        </pc:spChg>
        <pc:grpChg chg="add del mod">
          <ac:chgData name="RJ Rosales" userId="d2911fcd622f0589" providerId="LiveId" clId="{C438ED01-8BC4-BD44-87F7-B8A48437D06B}" dt="2024-11-02T05:41:56.922" v="5102" actId="21"/>
          <ac:grpSpMkLst>
            <pc:docMk/>
            <pc:sldMk cId="3027992225" sldId="298"/>
            <ac:grpSpMk id="27" creationId="{79476550-4901-C285-70C3-D87352EBD30E}"/>
          </ac:grpSpMkLst>
        </pc:grpChg>
        <pc:grpChg chg="add del mod">
          <ac:chgData name="RJ Rosales" userId="d2911fcd622f0589" providerId="LiveId" clId="{C438ED01-8BC4-BD44-87F7-B8A48437D06B}" dt="2024-11-02T05:43:10.810" v="5118" actId="478"/>
          <ac:grpSpMkLst>
            <pc:docMk/>
            <pc:sldMk cId="3027992225" sldId="298"/>
            <ac:grpSpMk id="28" creationId="{8168D44D-40C2-96F3-AE03-7CAD8F2AA84D}"/>
          </ac:grpSpMkLst>
        </pc:grpChg>
        <pc:graphicFrameChg chg="add mod">
          <ac:chgData name="RJ Rosales" userId="d2911fcd622f0589" providerId="LiveId" clId="{C438ED01-8BC4-BD44-87F7-B8A48437D06B}" dt="2024-11-02T04:24:39.309" v="1738"/>
          <ac:graphicFrameMkLst>
            <pc:docMk/>
            <pc:sldMk cId="3027992225" sldId="298"/>
            <ac:graphicFrameMk id="29" creationId="{50A4660B-9C80-F74E-9669-4C7B2F1C4720}"/>
          </ac:graphicFrameMkLst>
        </pc:graphicFrameChg>
        <pc:picChg chg="add del mod">
          <ac:chgData name="RJ Rosales" userId="d2911fcd622f0589" providerId="LiveId" clId="{C438ED01-8BC4-BD44-87F7-B8A48437D06B}" dt="2024-11-02T04:19:55.020" v="1666" actId="21"/>
          <ac:picMkLst>
            <pc:docMk/>
            <pc:sldMk cId="3027992225" sldId="298"/>
            <ac:picMk id="6" creationId="{C7F891DB-100B-6439-3CF3-3152CA567546}"/>
          </ac:picMkLst>
        </pc:picChg>
        <pc:picChg chg="add mod">
          <ac:chgData name="RJ Rosales" userId="d2911fcd622f0589" providerId="LiveId" clId="{C438ED01-8BC4-BD44-87F7-B8A48437D06B}" dt="2024-11-02T04:22:49.529" v="1736" actId="164"/>
          <ac:picMkLst>
            <pc:docMk/>
            <pc:sldMk cId="3027992225" sldId="298"/>
            <ac:picMk id="7" creationId="{997DB7BF-853F-4213-A1D3-688F9AC3AE31}"/>
          </ac:picMkLst>
        </pc:picChg>
        <pc:picChg chg="add mod">
          <ac:chgData name="RJ Rosales" userId="d2911fcd622f0589" providerId="LiveId" clId="{C438ED01-8BC4-BD44-87F7-B8A48437D06B}" dt="2024-11-02T04:22:37.771" v="1735" actId="164"/>
          <ac:picMkLst>
            <pc:docMk/>
            <pc:sldMk cId="3027992225" sldId="298"/>
            <ac:picMk id="8" creationId="{D33888D4-E402-859C-FF84-DA4672AEF511}"/>
          </ac:picMkLst>
        </pc:picChg>
        <pc:picChg chg="add del mod">
          <ac:chgData name="RJ Rosales" userId="d2911fcd622f0589" providerId="LiveId" clId="{C438ED01-8BC4-BD44-87F7-B8A48437D06B}" dt="2024-11-02T04:24:53.681" v="1742" actId="21"/>
          <ac:picMkLst>
            <pc:docMk/>
            <pc:sldMk cId="3027992225" sldId="298"/>
            <ac:picMk id="30" creationId="{91C6E74C-E754-8088-5DAE-7F961CE2B8B7}"/>
          </ac:picMkLst>
        </pc:picChg>
        <pc:picChg chg="add mod">
          <ac:chgData name="RJ Rosales" userId="d2911fcd622f0589" providerId="LiveId" clId="{C438ED01-8BC4-BD44-87F7-B8A48437D06B}" dt="2024-11-02T05:43:29.365" v="5125" actId="1076"/>
          <ac:picMkLst>
            <pc:docMk/>
            <pc:sldMk cId="3027992225" sldId="298"/>
            <ac:picMk id="54" creationId="{2454F960-021B-E439-719D-ED99D2598873}"/>
          </ac:picMkLst>
        </pc:picChg>
      </pc:sldChg>
      <pc:sldChg chg="addSp delSp modSp add mod">
        <pc:chgData name="RJ Rosales" userId="d2911fcd622f0589" providerId="LiveId" clId="{C438ED01-8BC4-BD44-87F7-B8A48437D06B}" dt="2024-11-09T06:25:45.149" v="9037" actId="20577"/>
        <pc:sldMkLst>
          <pc:docMk/>
          <pc:sldMk cId="1838282823" sldId="299"/>
        </pc:sldMkLst>
        <pc:spChg chg="add mod">
          <ac:chgData name="RJ Rosales" userId="d2911fcd622f0589" providerId="LiveId" clId="{C438ED01-8BC4-BD44-87F7-B8A48437D06B}" dt="2024-11-07T13:59:42.936" v="7481" actId="179"/>
          <ac:spMkLst>
            <pc:docMk/>
            <pc:sldMk cId="1838282823" sldId="299"/>
            <ac:spMk id="2" creationId="{A53F9A55-BCC6-4B4E-5F73-B89F0C837326}"/>
          </ac:spMkLst>
        </pc:spChg>
        <pc:spChg chg="add mod">
          <ac:chgData name="RJ Rosales" userId="d2911fcd622f0589" providerId="LiveId" clId="{C438ED01-8BC4-BD44-87F7-B8A48437D06B}" dt="2024-11-09T06:25:45.149" v="9037" actId="20577"/>
          <ac:spMkLst>
            <pc:docMk/>
            <pc:sldMk cId="1838282823" sldId="299"/>
            <ac:spMk id="7" creationId="{EFCEA6D7-9BAD-F473-8DC3-31570A32264C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8" creationId="{3A41B52C-9635-DA77-C739-520DBF0856AB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9" creationId="{B503C2CA-6484-7A2A-4BC8-894E52D9FEF7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10" creationId="{8000A624-F74A-3D8A-5264-8119587A8041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11" creationId="{9DB68CBA-1BAD-E1D4-E5D1-B93FB2D93D24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12" creationId="{959244A9-1A0D-5AB1-0728-7C56BA53932A}"/>
          </ac:spMkLst>
        </pc:spChg>
        <pc:spChg chg="mod">
          <ac:chgData name="RJ Rosales" userId="d2911fcd622f0589" providerId="LiveId" clId="{C438ED01-8BC4-BD44-87F7-B8A48437D06B}" dt="2024-11-02T04:17:46.219" v="1662" actId="164"/>
          <ac:spMkLst>
            <pc:docMk/>
            <pc:sldMk cId="1838282823" sldId="299"/>
            <ac:spMk id="13" creationId="{DD384F3E-91BC-802A-3633-1595613D33AB}"/>
          </ac:spMkLst>
        </pc:spChg>
        <pc:spChg chg="mod">
          <ac:chgData name="RJ Rosales" userId="d2911fcd622f0589" providerId="LiveId" clId="{C438ED01-8BC4-BD44-87F7-B8A48437D06B}" dt="2024-11-02T04:17:46.219" v="1662" actId="164"/>
          <ac:spMkLst>
            <pc:docMk/>
            <pc:sldMk cId="1838282823" sldId="299"/>
            <ac:spMk id="14" creationId="{699F1668-33A3-5456-E203-E9E98369C584}"/>
          </ac:spMkLst>
        </pc:spChg>
        <pc:spChg chg="mod">
          <ac:chgData name="RJ Rosales" userId="d2911fcd622f0589" providerId="LiveId" clId="{C438ED01-8BC4-BD44-87F7-B8A48437D06B}" dt="2024-11-02T04:17:46.219" v="1662" actId="164"/>
          <ac:spMkLst>
            <pc:docMk/>
            <pc:sldMk cId="1838282823" sldId="299"/>
            <ac:spMk id="15" creationId="{16B1BCDB-CC0F-8DB7-FAAB-A53361E9C725}"/>
          </ac:spMkLst>
        </pc:spChg>
        <pc:spChg chg="mod">
          <ac:chgData name="RJ Rosales" userId="d2911fcd622f0589" providerId="LiveId" clId="{C438ED01-8BC4-BD44-87F7-B8A48437D06B}" dt="2024-11-02T04:17:46.219" v="1662" actId="164"/>
          <ac:spMkLst>
            <pc:docMk/>
            <pc:sldMk cId="1838282823" sldId="299"/>
            <ac:spMk id="16" creationId="{D8D397D0-2E69-DC87-586D-BF18E8249B51}"/>
          </ac:spMkLst>
        </pc:spChg>
        <pc:spChg chg="mod">
          <ac:chgData name="RJ Rosales" userId="d2911fcd622f0589" providerId="LiveId" clId="{C438ED01-8BC4-BD44-87F7-B8A48437D06B}" dt="2024-11-02T04:17:46.219" v="1662" actId="164"/>
          <ac:spMkLst>
            <pc:docMk/>
            <pc:sldMk cId="1838282823" sldId="299"/>
            <ac:spMk id="17" creationId="{B7AA7A01-786B-C7D7-7617-229A566FF115}"/>
          </ac:spMkLst>
        </pc:spChg>
        <pc:spChg chg="mod">
          <ac:chgData name="RJ Rosales" userId="d2911fcd622f0589" providerId="LiveId" clId="{C438ED01-8BC4-BD44-87F7-B8A48437D06B}" dt="2024-11-02T04:17:46.219" v="1662" actId="164"/>
          <ac:spMkLst>
            <pc:docMk/>
            <pc:sldMk cId="1838282823" sldId="299"/>
            <ac:spMk id="18" creationId="{CD24E70D-8359-1D0D-4563-9FB74F9870B5}"/>
          </ac:spMkLst>
        </pc:spChg>
        <pc:spChg chg="mod">
          <ac:chgData name="RJ Rosales" userId="d2911fcd622f0589" providerId="LiveId" clId="{C438ED01-8BC4-BD44-87F7-B8A48437D06B}" dt="2024-11-02T04:17:46.219" v="1662" actId="164"/>
          <ac:spMkLst>
            <pc:docMk/>
            <pc:sldMk cId="1838282823" sldId="299"/>
            <ac:spMk id="19" creationId="{1BFC0DA2-4DE0-2151-A2FD-477E4C5583AB}"/>
          </ac:spMkLst>
        </pc:spChg>
        <pc:spChg chg="mod">
          <ac:chgData name="RJ Rosales" userId="d2911fcd622f0589" providerId="LiveId" clId="{C438ED01-8BC4-BD44-87F7-B8A48437D06B}" dt="2024-11-02T04:17:46.219" v="1662" actId="164"/>
          <ac:spMkLst>
            <pc:docMk/>
            <pc:sldMk cId="1838282823" sldId="299"/>
            <ac:spMk id="20" creationId="{FC267967-A6BF-6F1B-0190-DB0127EB7D57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21" creationId="{88897C0B-9DDD-3E1A-2673-6AE4F79DB241}"/>
          </ac:spMkLst>
        </pc:spChg>
        <pc:spChg chg="mod">
          <ac:chgData name="RJ Rosales" userId="d2911fcd622f0589" providerId="LiveId" clId="{C438ED01-8BC4-BD44-87F7-B8A48437D06B}" dt="2024-11-02T04:17:56.609" v="1663" actId="164"/>
          <ac:spMkLst>
            <pc:docMk/>
            <pc:sldMk cId="1838282823" sldId="299"/>
            <ac:spMk id="23" creationId="{56F2FACA-0699-0A3E-C8DA-0E5E1F5AAF31}"/>
          </ac:spMkLst>
        </pc:spChg>
        <pc:spChg chg="mod">
          <ac:chgData name="RJ Rosales" userId="d2911fcd622f0589" providerId="LiveId" clId="{C438ED01-8BC4-BD44-87F7-B8A48437D06B}" dt="2024-11-02T04:17:56.609" v="1663" actId="164"/>
          <ac:spMkLst>
            <pc:docMk/>
            <pc:sldMk cId="1838282823" sldId="299"/>
            <ac:spMk id="24" creationId="{417FCECF-CD22-13CE-727A-03FDC970FD31}"/>
          </ac:spMkLst>
        </pc:spChg>
        <pc:spChg chg="mod">
          <ac:chgData name="RJ Rosales" userId="d2911fcd622f0589" providerId="LiveId" clId="{C438ED01-8BC4-BD44-87F7-B8A48437D06B}" dt="2024-11-02T04:17:56.609" v="1663" actId="164"/>
          <ac:spMkLst>
            <pc:docMk/>
            <pc:sldMk cId="1838282823" sldId="299"/>
            <ac:spMk id="25" creationId="{56A73021-F947-EDF7-7336-4E05898ADDC6}"/>
          </ac:spMkLst>
        </pc:spChg>
        <pc:spChg chg="mod">
          <ac:chgData name="RJ Rosales" userId="d2911fcd622f0589" providerId="LiveId" clId="{C438ED01-8BC4-BD44-87F7-B8A48437D06B}" dt="2024-11-02T04:17:56.609" v="1663" actId="164"/>
          <ac:spMkLst>
            <pc:docMk/>
            <pc:sldMk cId="1838282823" sldId="299"/>
            <ac:spMk id="26" creationId="{9C23C3B7-A425-8E8C-7312-521E1D4103C7}"/>
          </ac:spMkLst>
        </pc:spChg>
        <pc:spChg chg="mod">
          <ac:chgData name="RJ Rosales" userId="d2911fcd622f0589" providerId="LiveId" clId="{C438ED01-8BC4-BD44-87F7-B8A48437D06B}" dt="2024-11-02T04:17:56.609" v="1663" actId="164"/>
          <ac:spMkLst>
            <pc:docMk/>
            <pc:sldMk cId="1838282823" sldId="299"/>
            <ac:spMk id="27" creationId="{0E5C58CE-1A4B-C8CE-2340-CEDCF1A16C05}"/>
          </ac:spMkLst>
        </pc:spChg>
        <pc:spChg chg="mod">
          <ac:chgData name="RJ Rosales" userId="d2911fcd622f0589" providerId="LiveId" clId="{C438ED01-8BC4-BD44-87F7-B8A48437D06B}" dt="2024-11-02T04:17:56.609" v="1663" actId="164"/>
          <ac:spMkLst>
            <pc:docMk/>
            <pc:sldMk cId="1838282823" sldId="299"/>
            <ac:spMk id="28" creationId="{A1AC25F1-2326-8B3B-EC8A-3465F312B5FE}"/>
          </ac:spMkLst>
        </pc:spChg>
        <pc:spChg chg="mod">
          <ac:chgData name="RJ Rosales" userId="d2911fcd622f0589" providerId="LiveId" clId="{C438ED01-8BC4-BD44-87F7-B8A48437D06B}" dt="2024-11-02T04:17:56.609" v="1663" actId="164"/>
          <ac:spMkLst>
            <pc:docMk/>
            <pc:sldMk cId="1838282823" sldId="299"/>
            <ac:spMk id="29" creationId="{489E41F4-7CB1-4125-6569-A7CE4C67CA4F}"/>
          </ac:spMkLst>
        </pc:spChg>
        <pc:spChg chg="mod">
          <ac:chgData name="RJ Rosales" userId="d2911fcd622f0589" providerId="LiveId" clId="{C438ED01-8BC4-BD44-87F7-B8A48437D06B}" dt="2024-11-02T04:17:56.609" v="1663" actId="164"/>
          <ac:spMkLst>
            <pc:docMk/>
            <pc:sldMk cId="1838282823" sldId="299"/>
            <ac:spMk id="30" creationId="{A674B149-21F2-62AF-2BC5-BB3F2CD7D3F9}"/>
          </ac:spMkLst>
        </pc:spChg>
        <pc:spChg chg="mod">
          <ac:chgData name="RJ Rosales" userId="d2911fcd622f0589" providerId="LiveId" clId="{C438ED01-8BC4-BD44-87F7-B8A48437D06B}" dt="2024-11-02T04:17:46.219" v="1662" actId="164"/>
          <ac:spMkLst>
            <pc:docMk/>
            <pc:sldMk cId="1838282823" sldId="299"/>
            <ac:spMk id="31" creationId="{6C16FD12-D46E-5C05-EC3A-08627634202D}"/>
          </ac:spMkLst>
        </pc:spChg>
        <pc:spChg chg="mod">
          <ac:chgData name="RJ Rosales" userId="d2911fcd622f0589" providerId="LiveId" clId="{C438ED01-8BC4-BD44-87F7-B8A48437D06B}" dt="2024-11-02T04:17:56.609" v="1663" actId="164"/>
          <ac:spMkLst>
            <pc:docMk/>
            <pc:sldMk cId="1838282823" sldId="299"/>
            <ac:spMk id="32" creationId="{84010240-DBAB-3DE3-9D1D-C93702FCF63B}"/>
          </ac:spMkLst>
        </pc:spChg>
        <pc:spChg chg="add del mod">
          <ac:chgData name="RJ Rosales" userId="d2911fcd622f0589" providerId="LiveId" clId="{C438ED01-8BC4-BD44-87F7-B8A48437D06B}" dt="2024-11-02T04:11:32.587" v="1627" actId="20577"/>
          <ac:spMkLst>
            <pc:docMk/>
            <pc:sldMk cId="1838282823" sldId="299"/>
            <ac:spMk id="33" creationId="{E4061F44-A6E4-5B38-6476-56E2274F13F9}"/>
          </ac:spMkLst>
        </pc:spChg>
        <pc:spChg chg="del mod">
          <ac:chgData name="RJ Rosales" userId="d2911fcd622f0589" providerId="LiveId" clId="{C438ED01-8BC4-BD44-87F7-B8A48437D06B}" dt="2024-11-02T05:41:29.658" v="5095" actId="21"/>
          <ac:spMkLst>
            <pc:docMk/>
            <pc:sldMk cId="1838282823" sldId="299"/>
            <ac:spMk id="34" creationId="{0CD7DB53-125E-8D4E-1985-BC713FEA2C75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35" creationId="{0312CF3B-5450-3FB8-8F2B-731CF10A7315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36" creationId="{337C1451-F774-D4A6-0A47-74C27A198135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37" creationId="{FB67709D-3E83-2E0B-39D6-546E077C9FF3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38" creationId="{2419C773-12FA-6E5A-91EC-3061A1CA910E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39" creationId="{1989539F-D41D-020B-4D03-C73D46D72A48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40" creationId="{31E66006-46D0-C42F-B4A8-E74C15FDAFAD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41" creationId="{C0753D51-86C3-2B67-3309-904C71640DD6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42" creationId="{8430A469-9675-1C23-A7CA-9D4E6DCD0FAA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43" creationId="{217F325B-8B0A-DC02-0A60-0D2FECB5AAF7}"/>
          </ac:spMkLst>
        </pc:spChg>
        <pc:spChg chg="add del mod">
          <ac:chgData name="RJ Rosales" userId="d2911fcd622f0589" providerId="LiveId" clId="{C438ED01-8BC4-BD44-87F7-B8A48437D06B}" dt="2024-11-02T05:44:24.772" v="5133" actId="478"/>
          <ac:spMkLst>
            <pc:docMk/>
            <pc:sldMk cId="1838282823" sldId="299"/>
            <ac:spMk id="44" creationId="{86A0977A-79E0-D149-3808-CF459CD7DA8C}"/>
          </ac:spMkLst>
        </pc:spChg>
        <pc:spChg chg="add del mod">
          <ac:chgData name="RJ Rosales" userId="d2911fcd622f0589" providerId="LiveId" clId="{C438ED01-8BC4-BD44-87F7-B8A48437D06B}" dt="2024-11-02T05:41:29.658" v="5095" actId="21"/>
          <ac:spMkLst>
            <pc:docMk/>
            <pc:sldMk cId="1838282823" sldId="299"/>
            <ac:spMk id="45" creationId="{51B05D1E-AE43-FA42-F17E-9C57A7DBB303}"/>
          </ac:spMkLst>
        </pc:spChg>
        <pc:spChg chg="add mod">
          <ac:chgData name="RJ Rosales" userId="d2911fcd622f0589" providerId="LiveId" clId="{C438ED01-8BC4-BD44-87F7-B8A48437D06B}" dt="2024-11-02T05:45:03.106" v="5145" actId="14100"/>
          <ac:spMkLst>
            <pc:docMk/>
            <pc:sldMk cId="1838282823" sldId="299"/>
            <ac:spMk id="46" creationId="{18A61C15-D0F5-C585-EE38-E29865A836B2}"/>
          </ac:spMkLst>
        </pc:spChg>
        <pc:spChg chg="add del mod">
          <ac:chgData name="RJ Rosales" userId="d2911fcd622f0589" providerId="LiveId" clId="{C438ED01-8BC4-BD44-87F7-B8A48437D06B}" dt="2024-11-02T05:28:13.106" v="4664" actId="478"/>
          <ac:spMkLst>
            <pc:docMk/>
            <pc:sldMk cId="1838282823" sldId="299"/>
            <ac:spMk id="47" creationId="{007AD6EA-CF3F-D4FB-834F-79581685C336}"/>
          </ac:spMkLst>
        </pc:spChg>
        <pc:spChg chg="add mod">
          <ac:chgData name="RJ Rosales" userId="d2911fcd622f0589" providerId="LiveId" clId="{C438ED01-8BC4-BD44-87F7-B8A48437D06B}" dt="2024-11-02T06:06:00.123" v="5746" actId="20577"/>
          <ac:spMkLst>
            <pc:docMk/>
            <pc:sldMk cId="1838282823" sldId="299"/>
            <ac:spMk id="48" creationId="{D4EC6E05-F427-9BF7-6C40-B40305F965B9}"/>
          </ac:spMkLst>
        </pc:spChg>
        <pc:grpChg chg="add del mod">
          <ac:chgData name="RJ Rosales" userId="d2911fcd622f0589" providerId="LiveId" clId="{C438ED01-8BC4-BD44-87F7-B8A48437D06B}" dt="2024-11-02T05:41:29.658" v="5095" actId="21"/>
          <ac:grpSpMkLst>
            <pc:docMk/>
            <pc:sldMk cId="1838282823" sldId="299"/>
            <ac:grpSpMk id="3" creationId="{25F48020-4F4A-4976-0236-2A98FC5AD423}"/>
          </ac:grpSpMkLst>
        </pc:grpChg>
        <pc:grpChg chg="add del mod">
          <ac:chgData name="RJ Rosales" userId="d2911fcd622f0589" providerId="LiveId" clId="{C438ED01-8BC4-BD44-87F7-B8A48437D06B}" dt="2024-11-02T05:44:24.772" v="5133" actId="478"/>
          <ac:grpSpMkLst>
            <pc:docMk/>
            <pc:sldMk cId="1838282823" sldId="299"/>
            <ac:grpSpMk id="5" creationId="{38EEA6AB-D972-D3BE-B11A-FD399B6B10EE}"/>
          </ac:grpSpMkLst>
        </pc:grpChg>
        <pc:picChg chg="add mod">
          <ac:chgData name="RJ Rosales" userId="d2911fcd622f0589" providerId="LiveId" clId="{C438ED01-8BC4-BD44-87F7-B8A48437D06B}" dt="2024-11-02T04:17:46.219" v="1662" actId="164"/>
          <ac:picMkLst>
            <pc:docMk/>
            <pc:sldMk cId="1838282823" sldId="299"/>
            <ac:picMk id="2" creationId="{C3A4F018-E002-3650-D9DE-C277FD9C5050}"/>
          </ac:picMkLst>
        </pc:picChg>
        <pc:picChg chg="add del">
          <ac:chgData name="RJ Rosales" userId="d2911fcd622f0589" providerId="LiveId" clId="{C438ED01-8BC4-BD44-87F7-B8A48437D06B}" dt="2024-11-02T04:11:02.497" v="1621" actId="478"/>
          <ac:picMkLst>
            <pc:docMk/>
            <pc:sldMk cId="1838282823" sldId="299"/>
            <ac:picMk id="4" creationId="{10CF53D7-5678-FA5B-3FFB-2DFB3DCABDD1}"/>
          </ac:picMkLst>
        </pc:picChg>
        <pc:picChg chg="add del mod">
          <ac:chgData name="RJ Rosales" userId="d2911fcd622f0589" providerId="LiveId" clId="{C438ED01-8BC4-BD44-87F7-B8A48437D06B}" dt="2024-11-02T04:20:07.367" v="1670" actId="21"/>
          <ac:picMkLst>
            <pc:docMk/>
            <pc:sldMk cId="1838282823" sldId="299"/>
            <ac:picMk id="6" creationId="{0CBC6CEC-E91B-9368-1B58-DC67E1F4D365}"/>
          </ac:picMkLst>
        </pc:picChg>
        <pc:picChg chg="mod">
          <ac:chgData name="RJ Rosales" userId="d2911fcd622f0589" providerId="LiveId" clId="{C438ED01-8BC4-BD44-87F7-B8A48437D06B}" dt="2024-11-02T04:17:56.609" v="1663" actId="164"/>
          <ac:picMkLst>
            <pc:docMk/>
            <pc:sldMk cId="1838282823" sldId="299"/>
            <ac:picMk id="22" creationId="{B87BBC08-4036-8509-333A-AE061DA64B3C}"/>
          </ac:picMkLst>
        </pc:picChg>
        <pc:picChg chg="add mod">
          <ac:chgData name="RJ Rosales" userId="d2911fcd622f0589" providerId="LiveId" clId="{C438ED01-8BC4-BD44-87F7-B8A48437D06B}" dt="2024-11-02T05:44:54" v="5140" actId="14100"/>
          <ac:picMkLst>
            <pc:docMk/>
            <pc:sldMk cId="1838282823" sldId="299"/>
            <ac:picMk id="50" creationId="{255BDE49-3D5F-7375-1729-EC899F60CE81}"/>
          </ac:picMkLst>
        </pc:picChg>
      </pc:sldChg>
      <pc:sldChg chg="addSp delSp modSp new mod">
        <pc:chgData name="RJ Rosales" userId="d2911fcd622f0589" providerId="LiveId" clId="{C438ED01-8BC4-BD44-87F7-B8A48437D06B}" dt="2024-11-09T06:26:14.970" v="9051" actId="20577"/>
        <pc:sldMkLst>
          <pc:docMk/>
          <pc:sldMk cId="681843418" sldId="300"/>
        </pc:sldMkLst>
        <pc:spChg chg="del">
          <ac:chgData name="RJ Rosales" userId="d2911fcd622f0589" providerId="LiveId" clId="{C438ED01-8BC4-BD44-87F7-B8A48437D06B}" dt="2024-11-02T04:28:48.475" v="1826" actId="478"/>
          <ac:spMkLst>
            <pc:docMk/>
            <pc:sldMk cId="681843418" sldId="300"/>
            <ac:spMk id="2" creationId="{1686032C-2A90-755A-867B-829F37FA6D09}"/>
          </ac:spMkLst>
        </pc:spChg>
        <pc:spChg chg="del">
          <ac:chgData name="RJ Rosales" userId="d2911fcd622f0589" providerId="LiveId" clId="{C438ED01-8BC4-BD44-87F7-B8A48437D06B}" dt="2024-11-02T04:28:48.475" v="1826" actId="478"/>
          <ac:spMkLst>
            <pc:docMk/>
            <pc:sldMk cId="681843418" sldId="300"/>
            <ac:spMk id="3" creationId="{AA9F97AF-B4EB-B604-1B37-2B7528B33495}"/>
          </ac:spMkLst>
        </pc:spChg>
        <pc:spChg chg="add mod">
          <ac:chgData name="RJ Rosales" userId="d2911fcd622f0589" providerId="LiveId" clId="{C438ED01-8BC4-BD44-87F7-B8A48437D06B}" dt="2024-11-09T06:26:14.970" v="9051" actId="20577"/>
          <ac:spMkLst>
            <pc:docMk/>
            <pc:sldMk cId="681843418" sldId="300"/>
            <ac:spMk id="4" creationId="{0816DFC5-8EE0-EA6F-5FE9-4C1270CF858C}"/>
          </ac:spMkLst>
        </pc:spChg>
        <pc:spChg chg="add mod">
          <ac:chgData name="RJ Rosales" userId="d2911fcd622f0589" providerId="LiveId" clId="{C438ED01-8BC4-BD44-87F7-B8A48437D06B}" dt="2024-11-02T05:50:06.005" v="5322" actId="20577"/>
          <ac:spMkLst>
            <pc:docMk/>
            <pc:sldMk cId="681843418" sldId="300"/>
            <ac:spMk id="5" creationId="{AD903E41-7E0E-6F58-3526-B0715BFBAD8B}"/>
          </ac:spMkLst>
        </pc:spChg>
        <pc:spChg chg="add mod">
          <ac:chgData name="RJ Rosales" userId="d2911fcd622f0589" providerId="LiveId" clId="{C438ED01-8BC4-BD44-87F7-B8A48437D06B}" dt="2024-11-07T13:20:24.567" v="7017" actId="58"/>
          <ac:spMkLst>
            <pc:docMk/>
            <pc:sldMk cId="681843418" sldId="300"/>
            <ac:spMk id="6" creationId="{6572901E-01D5-E8ED-75E1-4273AD80D425}"/>
          </ac:spMkLst>
        </pc:spChg>
        <pc:spChg chg="add mod">
          <ac:chgData name="RJ Rosales" userId="d2911fcd622f0589" providerId="LiveId" clId="{C438ED01-8BC4-BD44-87F7-B8A48437D06B}" dt="2024-11-07T13:20:53.329" v="7018" actId="58"/>
          <ac:spMkLst>
            <pc:docMk/>
            <pc:sldMk cId="681843418" sldId="300"/>
            <ac:spMk id="7" creationId="{00629939-8FC8-BD5C-12B7-ACFC196A6B24}"/>
          </ac:spMkLst>
        </pc:spChg>
        <pc:spChg chg="add mod">
          <ac:chgData name="RJ Rosales" userId="d2911fcd622f0589" providerId="LiveId" clId="{C438ED01-8BC4-BD44-87F7-B8A48437D06B}" dt="2024-11-02T06:15:23.442" v="6214" actId="1076"/>
          <ac:spMkLst>
            <pc:docMk/>
            <pc:sldMk cId="681843418" sldId="300"/>
            <ac:spMk id="8" creationId="{C722E89F-7CB5-C810-7B68-3D26393C3AE5}"/>
          </ac:spMkLst>
        </pc:spChg>
      </pc:sldChg>
      <pc:sldChg chg="addSp delSp modSp new mod modAnim">
        <pc:chgData name="RJ Rosales" userId="d2911fcd622f0589" providerId="LiveId" clId="{C438ED01-8BC4-BD44-87F7-B8A48437D06B}" dt="2024-11-21T04:25:59.968" v="9084" actId="14100"/>
        <pc:sldMkLst>
          <pc:docMk/>
          <pc:sldMk cId="521424258" sldId="301"/>
        </pc:sldMkLst>
        <pc:spChg chg="del">
          <ac:chgData name="RJ Rosales" userId="d2911fcd622f0589" providerId="LiveId" clId="{C438ED01-8BC4-BD44-87F7-B8A48437D06B}" dt="2024-11-02T05:38:46.070" v="5055" actId="478"/>
          <ac:spMkLst>
            <pc:docMk/>
            <pc:sldMk cId="521424258" sldId="301"/>
            <ac:spMk id="2" creationId="{5839B7C8-9006-8242-DF78-F11230A4ED21}"/>
          </ac:spMkLst>
        </pc:spChg>
        <pc:spChg chg="add mod">
          <ac:chgData name="RJ Rosales" userId="d2911fcd622f0589" providerId="LiveId" clId="{C438ED01-8BC4-BD44-87F7-B8A48437D06B}" dt="2024-11-07T13:59:45.543" v="7482" actId="123"/>
          <ac:spMkLst>
            <pc:docMk/>
            <pc:sldMk cId="521424258" sldId="301"/>
            <ac:spMk id="2" creationId="{C3F9796D-967C-F50D-C5FC-5ACF50737B6C}"/>
          </ac:spMkLst>
        </pc:spChg>
        <pc:spChg chg="del">
          <ac:chgData name="RJ Rosales" userId="d2911fcd622f0589" providerId="LiveId" clId="{C438ED01-8BC4-BD44-87F7-B8A48437D06B}" dt="2024-11-02T05:38:46.070" v="5055" actId="478"/>
          <ac:spMkLst>
            <pc:docMk/>
            <pc:sldMk cId="521424258" sldId="301"/>
            <ac:spMk id="3" creationId="{F7A8310D-642B-7327-E1C7-6B59563F2701}"/>
          </ac:spMkLst>
        </pc:spChg>
        <pc:spChg chg="add mod">
          <ac:chgData name="RJ Rosales" userId="d2911fcd622f0589" providerId="LiveId" clId="{C438ED01-8BC4-BD44-87F7-B8A48437D06B}" dt="2024-11-09T06:06:04.605" v="8604" actId="14100"/>
          <ac:spMkLst>
            <pc:docMk/>
            <pc:sldMk cId="521424258" sldId="301"/>
            <ac:spMk id="3" creationId="{FC0A77BF-BC22-040A-4FD0-E2B03B18A783}"/>
          </ac:spMkLst>
        </pc:spChg>
        <pc:spChg chg="add mod">
          <ac:chgData name="RJ Rosales" userId="d2911fcd622f0589" providerId="LiveId" clId="{C438ED01-8BC4-BD44-87F7-B8A48437D06B}" dt="2024-11-09T06:06:18.346" v="8606" actId="1076"/>
          <ac:spMkLst>
            <pc:docMk/>
            <pc:sldMk cId="521424258" sldId="301"/>
            <ac:spMk id="4" creationId="{AD6E1ED8-4D65-85AD-03B6-F79B9B51883E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5" creationId="{971C5E11-EED4-F100-9A4F-013378C6E8E6}"/>
          </ac:spMkLst>
        </pc:spChg>
        <pc:spChg chg="add mod">
          <ac:chgData name="RJ Rosales" userId="d2911fcd622f0589" providerId="LiveId" clId="{C438ED01-8BC4-BD44-87F7-B8A48437D06B}" dt="2024-11-09T06:06:31.947" v="8609" actId="14100"/>
          <ac:spMkLst>
            <pc:docMk/>
            <pc:sldMk cId="521424258" sldId="301"/>
            <ac:spMk id="5" creationId="{BF8D2A8C-A333-9578-2178-1735F181D8B0}"/>
          </ac:spMkLst>
        </pc:spChg>
        <pc:spChg chg="mod">
          <ac:chgData name="RJ Rosales" userId="d2911fcd622f0589" providerId="LiveId" clId="{C438ED01-8BC4-BD44-87F7-B8A48437D06B}" dt="2024-11-21T04:25:59.968" v="9084" actId="14100"/>
          <ac:spMkLst>
            <pc:docMk/>
            <pc:sldMk cId="521424258" sldId="301"/>
            <ac:spMk id="6" creationId="{4069440C-2865-99DD-27F3-3284E40034F5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6" creationId="{C572EDBF-F94C-79B5-E224-B50C79ED6F0B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7" creationId="{49289B11-E82B-DF3F-8175-D6A8395C7852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8" creationId="{F27BB9A4-6D4A-F6A8-7EF8-94FAE9FF14CE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9" creationId="{4E20FDC5-8BBA-59EA-8FCC-D992F1F5ADE9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10" creationId="{7D73C5E2-97A5-A54A-1AB2-5C0A2556FF98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11" creationId="{8CC85E5B-108F-1831-EE23-E9CEAA1B19E0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12" creationId="{FD733942-D778-71A0-A114-43CD31ACAFD7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13" creationId="{D6B118F0-FFB0-C098-469A-3FA40520C249}"/>
          </ac:spMkLst>
        </pc:spChg>
        <pc:spChg chg="add mod">
          <ac:chgData name="RJ Rosales" userId="d2911fcd622f0589" providerId="LiveId" clId="{C438ED01-8BC4-BD44-87F7-B8A48437D06B}" dt="2024-11-02T05:38:58.102" v="5057"/>
          <ac:spMkLst>
            <pc:docMk/>
            <pc:sldMk cId="521424258" sldId="301"/>
            <ac:spMk id="14" creationId="{5B8F7A9F-DC3C-BB3D-4EA5-1D8A1FD2D204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15" creationId="{7CB8AA62-3E63-3D7C-C072-04B2A626FC33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16" creationId="{9F5121B9-AC9E-F31D-7F0A-1E5FB8A4DBA1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17" creationId="{BDF18BAE-1A9A-4737-121A-531A23FCA340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18" creationId="{0F1168F9-71FE-46A4-8952-AEC66300BD33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19" creationId="{0568064E-E71C-9E52-BA94-A061A81FA896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20" creationId="{7DE0B0F0-F656-80A4-0D21-15E8D8129003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21" creationId="{C6BB333A-11BD-D64F-2A5E-AE0EE3D95B22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22" creationId="{31E72537-3653-007E-A536-58991FB24C90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23" creationId="{A54BF33F-227C-02A0-45EF-E25E896ADC4D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24" creationId="{9CB25EEC-3C87-FE6D-C23B-57DEEF17E6A4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25" creationId="{8D8538D6-F0F7-5841-CEAC-4B12A1760EA5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26" creationId="{DB33C93E-7722-DD5C-70DF-8607B374770A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27" creationId="{EF2E9679-26AC-09BE-AE70-887F3F21907D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28" creationId="{1FA6AF5B-82DF-6BE1-5D6C-B26E82367797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29" creationId="{E1EF0F08-90DA-575D-F54C-FC5B6354B168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30" creationId="{A001544B-FA1B-523B-ABA0-2B4A3D66A4E8}"/>
          </ac:spMkLst>
        </pc:spChg>
        <pc:spChg chg="add del mod">
          <ac:chgData name="RJ Rosales" userId="d2911fcd622f0589" providerId="LiveId" clId="{C438ED01-8BC4-BD44-87F7-B8A48437D06B}" dt="2024-11-02T05:40:34.433" v="5077" actId="21"/>
          <ac:spMkLst>
            <pc:docMk/>
            <pc:sldMk cId="521424258" sldId="301"/>
            <ac:spMk id="31" creationId="{75D292AE-6EBE-8374-B8BE-90967B192181}"/>
          </ac:spMkLst>
        </pc:spChg>
        <pc:spChg chg="add mod">
          <ac:chgData name="RJ Rosales" userId="d2911fcd622f0589" providerId="LiveId" clId="{C438ED01-8BC4-BD44-87F7-B8A48437D06B}" dt="2024-11-02T05:41:17.485" v="5094" actId="1076"/>
          <ac:spMkLst>
            <pc:docMk/>
            <pc:sldMk cId="521424258" sldId="301"/>
            <ac:spMk id="32" creationId="{0E69C851-64D5-9EF0-30DF-8900B855A90F}"/>
          </ac:spMkLst>
        </pc:spChg>
        <pc:spChg chg="add mod">
          <ac:chgData name="RJ Rosales" userId="d2911fcd622f0589" providerId="LiveId" clId="{C438ED01-8BC4-BD44-87F7-B8A48437D06B}" dt="2024-11-02T05:41:10.573" v="5092" actId="14100"/>
          <ac:spMkLst>
            <pc:docMk/>
            <pc:sldMk cId="521424258" sldId="301"/>
            <ac:spMk id="33" creationId="{2A0E407C-2798-5669-5126-6AB1DF47E487}"/>
          </ac:spMkLst>
        </pc:spChg>
        <pc:spChg chg="add mod">
          <ac:chgData name="RJ Rosales" userId="d2911fcd622f0589" providerId="LiveId" clId="{C438ED01-8BC4-BD44-87F7-B8A48437D06B}" dt="2024-11-09T06:25:37.627" v="9035" actId="20577"/>
          <ac:spMkLst>
            <pc:docMk/>
            <pc:sldMk cId="521424258" sldId="301"/>
            <ac:spMk id="36" creationId="{35C56CD3-5A01-81CA-E12F-7DD6F5E8DBDC}"/>
          </ac:spMkLst>
        </pc:spChg>
        <pc:picChg chg="add del mod">
          <ac:chgData name="RJ Rosales" userId="d2911fcd622f0589" providerId="LiveId" clId="{C438ED01-8BC4-BD44-87F7-B8A48437D06B}" dt="2024-11-02T05:40:34.433" v="5077" actId="21"/>
          <ac:picMkLst>
            <pc:docMk/>
            <pc:sldMk cId="521424258" sldId="301"/>
            <ac:picMk id="4" creationId="{94D58405-0B58-78D6-381B-70E0D112B218}"/>
          </ac:picMkLst>
        </pc:picChg>
        <pc:picChg chg="add mod">
          <ac:chgData name="RJ Rosales" userId="d2911fcd622f0589" providerId="LiveId" clId="{C438ED01-8BC4-BD44-87F7-B8A48437D06B}" dt="2024-11-02T05:41:06.933" v="5090" actId="1076"/>
          <ac:picMkLst>
            <pc:docMk/>
            <pc:sldMk cId="521424258" sldId="301"/>
            <ac:picMk id="35" creationId="{6D9B32B7-CA11-878F-7261-BB598471BFB6}"/>
          </ac:picMkLst>
        </pc:picChg>
      </pc:sldChg>
      <pc:sldChg chg="addSp delSp modSp new del mod ord">
        <pc:chgData name="RJ Rosales" userId="d2911fcd622f0589" providerId="LiveId" clId="{C438ED01-8BC4-BD44-87F7-B8A48437D06B}" dt="2024-11-07T12:56:07.688" v="6611" actId="2696"/>
        <pc:sldMkLst>
          <pc:docMk/>
          <pc:sldMk cId="1506135608" sldId="302"/>
        </pc:sldMkLst>
        <pc:spChg chg="del">
          <ac:chgData name="RJ Rosales" userId="d2911fcd622f0589" providerId="LiveId" clId="{C438ED01-8BC4-BD44-87F7-B8A48437D06B}" dt="2024-11-02T05:42:53.486" v="5116" actId="478"/>
          <ac:spMkLst>
            <pc:docMk/>
            <pc:sldMk cId="1506135608" sldId="302"/>
            <ac:spMk id="2" creationId="{6BF38214-BCB6-E085-DEB3-2F3D169ACA72}"/>
          </ac:spMkLst>
        </pc:spChg>
        <pc:spChg chg="del">
          <ac:chgData name="RJ Rosales" userId="d2911fcd622f0589" providerId="LiveId" clId="{C438ED01-8BC4-BD44-87F7-B8A48437D06B}" dt="2024-11-02T05:42:53.486" v="5116" actId="478"/>
          <ac:spMkLst>
            <pc:docMk/>
            <pc:sldMk cId="1506135608" sldId="302"/>
            <ac:spMk id="3" creationId="{15389E4B-D209-B9B5-FAB4-6DC3257D407E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4" creationId="{AD4B14FE-8954-0751-5808-48FC6FA0F4E3}"/>
          </ac:spMkLst>
        </pc:spChg>
        <pc:spChg chg="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7" creationId="{1C7B27E2-1003-D7BD-B43B-66954C86F9DA}"/>
          </ac:spMkLst>
        </pc:spChg>
        <pc:spChg chg="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8" creationId="{85B0D567-087C-7E72-3D71-FC657ECE6600}"/>
          </ac:spMkLst>
        </pc:spChg>
        <pc:spChg chg="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9" creationId="{4E2BA498-EE90-61AA-BD25-9F4462F6E590}"/>
          </ac:spMkLst>
        </pc:spChg>
        <pc:spChg chg="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10" creationId="{4FF77779-1BBE-00AA-28B8-5EA0DD72C7E7}"/>
          </ac:spMkLst>
        </pc:spChg>
        <pc:spChg chg="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11" creationId="{EBFF9C51-64E4-F64F-4C5D-BD679C2ECEF9}"/>
          </ac:spMkLst>
        </pc:spChg>
        <pc:spChg chg="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12" creationId="{749646E1-21AA-8BC3-5950-C653A45ABFF8}"/>
          </ac:spMkLst>
        </pc:spChg>
        <pc:spChg chg="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13" creationId="{7AAA2678-49F5-6B0D-F5E9-E8B85968FE1A}"/>
          </ac:spMkLst>
        </pc:spChg>
        <pc:spChg chg="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14" creationId="{F75F432D-D613-708F-113C-E8936A4EF7E9}"/>
          </ac:spMkLst>
        </pc:spChg>
        <pc:spChg chg="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15" creationId="{66B7F289-ADF9-7E63-7654-26BE2C9572BB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16" creationId="{ED55C7F6-4BA7-2A2E-92BD-42EB5537C789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17" creationId="{404C3AF2-E7C6-8497-9CB9-AADD3220388B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18" creationId="{B0508FCB-64C5-3518-D230-7008E595482D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19" creationId="{347D760D-B0BC-1205-D1CF-46461DC6D8DE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20" creationId="{55D6BD81-783A-6C9D-45A3-2E2EA1FD536F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21" creationId="{F97AC097-F020-F6CB-4DBE-FCD4A131BD6B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22" creationId="{8198CCEA-938F-E90A-B09A-11D9ECD514D2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23" creationId="{65AC1DCD-960A-4D67-09C6-55506697F571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24" creationId="{A52C1146-CEEA-4A3C-AA78-856CE3333226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25" creationId="{C7229262-2867-356D-57AF-FEC2B7EEA877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26" creationId="{11A432AD-3FF3-6036-270E-08FCDD6D1D0C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27" creationId="{1FE90B3E-CBDD-3890-5915-3B861A338F9C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28" creationId="{3A19C806-F85F-DB01-32FD-BD98E586AA31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29" creationId="{57AEFAA2-3348-6D04-DF5F-AFF78F1D0FC4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30" creationId="{30248597-6452-878A-9DDA-54D35223CE24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31" creationId="{1EFF10BA-9C64-2F54-2D53-6D506592CCCF}"/>
          </ac:spMkLst>
        </pc:spChg>
        <pc:spChg chg="add mod">
          <ac:chgData name="RJ Rosales" userId="d2911fcd622f0589" providerId="LiveId" clId="{C438ED01-8BC4-BD44-87F7-B8A48437D06B}" dt="2024-11-02T05:42:51.004" v="5115"/>
          <ac:spMkLst>
            <pc:docMk/>
            <pc:sldMk cId="1506135608" sldId="302"/>
            <ac:spMk id="32" creationId="{0580975E-3CCF-CDC2-851B-50BAA112388C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33" creationId="{E66B7CAB-F868-0308-2C70-E81E3C6E2A54}"/>
          </ac:spMkLst>
        </pc:spChg>
        <pc:spChg chg="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36" creationId="{8D9238D0-47A0-6E15-8F91-913AB8B4CB13}"/>
          </ac:spMkLst>
        </pc:spChg>
        <pc:spChg chg="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37" creationId="{4B5B92A1-1C39-1591-6226-62A76E75BF85}"/>
          </ac:spMkLst>
        </pc:spChg>
        <pc:spChg chg="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38" creationId="{BA55D7E0-B819-42A3-03F3-0C1F6BEC65D2}"/>
          </ac:spMkLst>
        </pc:spChg>
        <pc:spChg chg="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39" creationId="{FFEE20EB-38C1-B2F9-3BE0-1269AFE25829}"/>
          </ac:spMkLst>
        </pc:spChg>
        <pc:spChg chg="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40" creationId="{5AA85AC9-34AF-406F-B444-8E4746328E49}"/>
          </ac:spMkLst>
        </pc:spChg>
        <pc:spChg chg="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41" creationId="{EB8ECFC0-3657-BDF0-199B-8A71495D5008}"/>
          </ac:spMkLst>
        </pc:spChg>
        <pc:spChg chg="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42" creationId="{E00CFE3D-E6F7-9AB1-3010-B1079AAE534A}"/>
          </ac:spMkLst>
        </pc:spChg>
        <pc:spChg chg="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43" creationId="{059F2BDB-5D85-5B3A-B8BF-6DEF6D7879FC}"/>
          </ac:spMkLst>
        </pc:spChg>
        <pc:spChg chg="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44" creationId="{126A5125-0159-2E61-CEB8-DD9697374C2D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45" creationId="{A8D6DB10-5568-1278-16AD-7721A1816A7C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46" creationId="{AC11E6BE-6D96-6D18-568E-B3E1EC11BD42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47" creationId="{FF80E0CD-A2A0-C305-A0BA-A100AB039756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48" creationId="{7AD92448-3B33-74BF-4839-52031CE9CA24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49" creationId="{261E4020-637A-B861-3F5B-D54491F7FDBE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50" creationId="{A1F13C5C-814D-E6C9-BEC2-292A40DE5466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51" creationId="{C4962B05-DF7F-07C0-4477-3557001751F6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52" creationId="{D0375C63-F45A-74B3-21A7-A78C927DB9F2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53" creationId="{05D938DE-70A3-FD3E-19C8-60AE54FBD9E0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54" creationId="{237C0096-FD76-2A35-9F63-C7E5626799BA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55" creationId="{7D64F637-0984-1929-8BE0-28D2D43ABC99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56" creationId="{BD12E65F-6A7B-140E-7FCB-1701600DC9FC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57" creationId="{BEE2285C-B243-74AB-FC3B-B8A9DF7EAC13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58" creationId="{BF25DE2B-29B4-9474-7C76-6F08F91D5FE0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59" creationId="{6802C8E8-D8F6-1977-2F30-8D1D1A5425D0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60" creationId="{0AFD9C6F-47D0-A279-7E76-07BDF7A961D1}"/>
          </ac:spMkLst>
        </pc:spChg>
        <pc:spChg chg="add mod">
          <ac:chgData name="RJ Rosales" userId="d2911fcd622f0589" providerId="LiveId" clId="{C438ED01-8BC4-BD44-87F7-B8A48437D06B}" dt="2024-11-02T05:42:53.952" v="5117"/>
          <ac:spMkLst>
            <pc:docMk/>
            <pc:sldMk cId="1506135608" sldId="302"/>
            <ac:spMk id="61" creationId="{A2289330-171F-B85F-E36C-BB6F5CF37E75}"/>
          </ac:spMkLst>
        </pc:spChg>
        <pc:grpChg chg="add mod">
          <ac:chgData name="RJ Rosales" userId="d2911fcd622f0589" providerId="LiveId" clId="{C438ED01-8BC4-BD44-87F7-B8A48437D06B}" dt="2024-11-02T05:42:51.004" v="5115"/>
          <ac:grpSpMkLst>
            <pc:docMk/>
            <pc:sldMk cId="1506135608" sldId="302"/>
            <ac:grpSpMk id="5" creationId="{026E5A32-AD0F-2021-1F92-6AD233A2813D}"/>
          </ac:grpSpMkLst>
        </pc:grpChg>
        <pc:grpChg chg="add mod">
          <ac:chgData name="RJ Rosales" userId="d2911fcd622f0589" providerId="LiveId" clId="{C438ED01-8BC4-BD44-87F7-B8A48437D06B}" dt="2024-11-02T05:42:53.952" v="5117"/>
          <ac:grpSpMkLst>
            <pc:docMk/>
            <pc:sldMk cId="1506135608" sldId="302"/>
            <ac:grpSpMk id="34" creationId="{8B0DD1BC-F9D2-2CB0-CF82-7856DE4EE940}"/>
          </ac:grpSpMkLst>
        </pc:grpChg>
        <pc:picChg chg="mod">
          <ac:chgData name="RJ Rosales" userId="d2911fcd622f0589" providerId="LiveId" clId="{C438ED01-8BC4-BD44-87F7-B8A48437D06B}" dt="2024-11-02T05:42:51.004" v="5115"/>
          <ac:picMkLst>
            <pc:docMk/>
            <pc:sldMk cId="1506135608" sldId="302"/>
            <ac:picMk id="6" creationId="{BC7A6180-6DB4-46B4-C3A2-FCEB418D38CF}"/>
          </ac:picMkLst>
        </pc:picChg>
        <pc:picChg chg="mod">
          <ac:chgData name="RJ Rosales" userId="d2911fcd622f0589" providerId="LiveId" clId="{C438ED01-8BC4-BD44-87F7-B8A48437D06B}" dt="2024-11-02T05:42:53.952" v="5117"/>
          <ac:picMkLst>
            <pc:docMk/>
            <pc:sldMk cId="1506135608" sldId="302"/>
            <ac:picMk id="35" creationId="{B6B52E9C-5123-030B-6806-9B690C5B85AC}"/>
          </ac:picMkLst>
        </pc:picChg>
      </pc:sldChg>
      <pc:sldChg chg="new del">
        <pc:chgData name="RJ Rosales" userId="d2911fcd622f0589" providerId="LiveId" clId="{C438ED01-8BC4-BD44-87F7-B8A48437D06B}" dt="2024-11-07T12:56:07.688" v="6611" actId="2696"/>
        <pc:sldMkLst>
          <pc:docMk/>
          <pc:sldMk cId="1176437151" sldId="303"/>
        </pc:sldMkLst>
      </pc:sldChg>
      <pc:sldChg chg="addSp delSp modSp new mod ord">
        <pc:chgData name="RJ Rosales" userId="d2911fcd622f0589" providerId="LiveId" clId="{C438ED01-8BC4-BD44-87F7-B8A48437D06B}" dt="2024-11-09T06:25:56.206" v="9043" actId="20577"/>
        <pc:sldMkLst>
          <pc:docMk/>
          <pc:sldMk cId="2965826610" sldId="304"/>
        </pc:sldMkLst>
        <pc:spChg chg="add mod">
          <ac:chgData name="RJ Rosales" userId="d2911fcd622f0589" providerId="LiveId" clId="{C438ED01-8BC4-BD44-87F7-B8A48437D06B}" dt="2024-11-07T14:00:18.637" v="7500" actId="179"/>
          <ac:spMkLst>
            <pc:docMk/>
            <pc:sldMk cId="2965826610" sldId="304"/>
            <ac:spMk id="2" creationId="{47E5496C-9884-4AA6-634C-1DDC8DD34A52}"/>
          </ac:spMkLst>
        </pc:spChg>
        <pc:spChg chg="del">
          <ac:chgData name="RJ Rosales" userId="d2911fcd622f0589" providerId="LiveId" clId="{C438ED01-8BC4-BD44-87F7-B8A48437D06B}" dt="2024-11-02T05:42:04.604" v="5105" actId="478"/>
          <ac:spMkLst>
            <pc:docMk/>
            <pc:sldMk cId="2965826610" sldId="304"/>
            <ac:spMk id="2" creationId="{CE41C1E9-AFD2-3293-5DBE-B26993D2AF06}"/>
          </ac:spMkLst>
        </pc:spChg>
        <pc:spChg chg="del">
          <ac:chgData name="RJ Rosales" userId="d2911fcd622f0589" providerId="LiveId" clId="{C438ED01-8BC4-BD44-87F7-B8A48437D06B}" dt="2024-11-02T05:42:04.604" v="5105" actId="478"/>
          <ac:spMkLst>
            <pc:docMk/>
            <pc:sldMk cId="2965826610" sldId="304"/>
            <ac:spMk id="3" creationId="{3201BA6A-2C92-52EB-7C9C-1D249D18EF97}"/>
          </ac:spMkLst>
        </pc:spChg>
        <pc:spChg chg="add mod">
          <ac:chgData name="RJ Rosales" userId="d2911fcd622f0589" providerId="LiveId" clId="{C438ED01-8BC4-BD44-87F7-B8A48437D06B}" dt="2024-11-02T05:42:01.320" v="5104"/>
          <ac:spMkLst>
            <pc:docMk/>
            <pc:sldMk cId="2965826610" sldId="304"/>
            <ac:spMk id="4" creationId="{90EC0209-9462-47A2-02F7-6152408324C3}"/>
          </ac:spMkLst>
        </pc:spChg>
        <pc:spChg chg="mod">
          <ac:chgData name="RJ Rosales" userId="d2911fcd622f0589" providerId="LiveId" clId="{C438ED01-8BC4-BD44-87F7-B8A48437D06B}" dt="2024-11-02T05:42:01.320" v="5104"/>
          <ac:spMkLst>
            <pc:docMk/>
            <pc:sldMk cId="2965826610" sldId="304"/>
            <ac:spMk id="7" creationId="{9223FCD2-DEA1-F333-7F23-3D6173FF886B}"/>
          </ac:spMkLst>
        </pc:spChg>
        <pc:spChg chg="mod">
          <ac:chgData name="RJ Rosales" userId="d2911fcd622f0589" providerId="LiveId" clId="{C438ED01-8BC4-BD44-87F7-B8A48437D06B}" dt="2024-11-02T05:42:01.320" v="5104"/>
          <ac:spMkLst>
            <pc:docMk/>
            <pc:sldMk cId="2965826610" sldId="304"/>
            <ac:spMk id="8" creationId="{F0574DF9-2E34-67DB-2CB8-438B1357DC8E}"/>
          </ac:spMkLst>
        </pc:spChg>
        <pc:spChg chg="mod">
          <ac:chgData name="RJ Rosales" userId="d2911fcd622f0589" providerId="LiveId" clId="{C438ED01-8BC4-BD44-87F7-B8A48437D06B}" dt="2024-11-02T05:42:01.320" v="5104"/>
          <ac:spMkLst>
            <pc:docMk/>
            <pc:sldMk cId="2965826610" sldId="304"/>
            <ac:spMk id="9" creationId="{3EED0530-BACF-BC53-1B1E-6A9F4FDE9F90}"/>
          </ac:spMkLst>
        </pc:spChg>
        <pc:spChg chg="mod">
          <ac:chgData name="RJ Rosales" userId="d2911fcd622f0589" providerId="LiveId" clId="{C438ED01-8BC4-BD44-87F7-B8A48437D06B}" dt="2024-11-02T05:42:01.320" v="5104"/>
          <ac:spMkLst>
            <pc:docMk/>
            <pc:sldMk cId="2965826610" sldId="304"/>
            <ac:spMk id="10" creationId="{D5F26D0A-B831-5A7D-99CE-7DA1336F8809}"/>
          </ac:spMkLst>
        </pc:spChg>
        <pc:spChg chg="mod">
          <ac:chgData name="RJ Rosales" userId="d2911fcd622f0589" providerId="LiveId" clId="{C438ED01-8BC4-BD44-87F7-B8A48437D06B}" dt="2024-11-02T05:42:01.320" v="5104"/>
          <ac:spMkLst>
            <pc:docMk/>
            <pc:sldMk cId="2965826610" sldId="304"/>
            <ac:spMk id="11" creationId="{F126D5B7-862D-EA31-D0C4-0A2B55C32BC7}"/>
          </ac:spMkLst>
        </pc:spChg>
        <pc:spChg chg="mod">
          <ac:chgData name="RJ Rosales" userId="d2911fcd622f0589" providerId="LiveId" clId="{C438ED01-8BC4-BD44-87F7-B8A48437D06B}" dt="2024-11-02T05:42:01.320" v="5104"/>
          <ac:spMkLst>
            <pc:docMk/>
            <pc:sldMk cId="2965826610" sldId="304"/>
            <ac:spMk id="12" creationId="{910D30E2-46C9-A70C-8B73-51978B8B5C26}"/>
          </ac:spMkLst>
        </pc:spChg>
        <pc:spChg chg="mod">
          <ac:chgData name="RJ Rosales" userId="d2911fcd622f0589" providerId="LiveId" clId="{C438ED01-8BC4-BD44-87F7-B8A48437D06B}" dt="2024-11-02T05:42:01.320" v="5104"/>
          <ac:spMkLst>
            <pc:docMk/>
            <pc:sldMk cId="2965826610" sldId="304"/>
            <ac:spMk id="13" creationId="{1E8DF3E0-7AE4-F8C0-D6EF-72FB64BB7F42}"/>
          </ac:spMkLst>
        </pc:spChg>
        <pc:spChg chg="mod">
          <ac:chgData name="RJ Rosales" userId="d2911fcd622f0589" providerId="LiveId" clId="{C438ED01-8BC4-BD44-87F7-B8A48437D06B}" dt="2024-11-02T05:42:01.320" v="5104"/>
          <ac:spMkLst>
            <pc:docMk/>
            <pc:sldMk cId="2965826610" sldId="304"/>
            <ac:spMk id="14" creationId="{91BE96FD-8433-8579-053D-122F0905A20A}"/>
          </ac:spMkLst>
        </pc:spChg>
        <pc:spChg chg="mod">
          <ac:chgData name="RJ Rosales" userId="d2911fcd622f0589" providerId="LiveId" clId="{C438ED01-8BC4-BD44-87F7-B8A48437D06B}" dt="2024-11-02T05:42:01.320" v="5104"/>
          <ac:spMkLst>
            <pc:docMk/>
            <pc:sldMk cId="2965826610" sldId="304"/>
            <ac:spMk id="15" creationId="{92B1ACFF-C0BC-0EB8-F6C4-34E6BAD44FD0}"/>
          </ac:spMkLst>
        </pc:spChg>
        <pc:spChg chg="add mod">
          <ac:chgData name="RJ Rosales" userId="d2911fcd622f0589" providerId="LiveId" clId="{C438ED01-8BC4-BD44-87F7-B8A48437D06B}" dt="2024-11-02T05:42:01.320" v="5104"/>
          <ac:spMkLst>
            <pc:docMk/>
            <pc:sldMk cId="2965826610" sldId="304"/>
            <ac:spMk id="16" creationId="{921B7DCC-2C2C-CA32-77DA-9985B5DA5CF2}"/>
          </ac:spMkLst>
        </pc:spChg>
        <pc:spChg chg="add mod">
          <ac:chgData name="RJ Rosales" userId="d2911fcd622f0589" providerId="LiveId" clId="{C438ED01-8BC4-BD44-87F7-B8A48437D06B}" dt="2024-11-02T05:42:07.833" v="5107" actId="1076"/>
          <ac:spMkLst>
            <pc:docMk/>
            <pc:sldMk cId="2965826610" sldId="304"/>
            <ac:spMk id="17" creationId="{9FCB3265-5F59-AE67-D77E-4E6B6AD8CA05}"/>
          </ac:spMkLst>
        </pc:spChg>
        <pc:spChg chg="mod">
          <ac:chgData name="RJ Rosales" userId="d2911fcd622f0589" providerId="LiveId" clId="{C438ED01-8BC4-BD44-87F7-B8A48437D06B}" dt="2024-11-02T05:42:05" v="5106"/>
          <ac:spMkLst>
            <pc:docMk/>
            <pc:sldMk cId="2965826610" sldId="304"/>
            <ac:spMk id="20" creationId="{088A3EEF-496F-888B-09EB-201D7591EEF1}"/>
          </ac:spMkLst>
        </pc:spChg>
        <pc:spChg chg="mod">
          <ac:chgData name="RJ Rosales" userId="d2911fcd622f0589" providerId="LiveId" clId="{C438ED01-8BC4-BD44-87F7-B8A48437D06B}" dt="2024-11-02T05:42:05" v="5106"/>
          <ac:spMkLst>
            <pc:docMk/>
            <pc:sldMk cId="2965826610" sldId="304"/>
            <ac:spMk id="21" creationId="{38E997DF-F666-A3DD-7BCB-641572E83E61}"/>
          </ac:spMkLst>
        </pc:spChg>
        <pc:spChg chg="mod">
          <ac:chgData name="RJ Rosales" userId="d2911fcd622f0589" providerId="LiveId" clId="{C438ED01-8BC4-BD44-87F7-B8A48437D06B}" dt="2024-11-02T05:42:05" v="5106"/>
          <ac:spMkLst>
            <pc:docMk/>
            <pc:sldMk cId="2965826610" sldId="304"/>
            <ac:spMk id="22" creationId="{D510DB98-F334-F5E9-21F1-FD822C239A21}"/>
          </ac:spMkLst>
        </pc:spChg>
        <pc:spChg chg="mod">
          <ac:chgData name="RJ Rosales" userId="d2911fcd622f0589" providerId="LiveId" clId="{C438ED01-8BC4-BD44-87F7-B8A48437D06B}" dt="2024-11-02T05:42:05" v="5106"/>
          <ac:spMkLst>
            <pc:docMk/>
            <pc:sldMk cId="2965826610" sldId="304"/>
            <ac:spMk id="23" creationId="{821DD01B-0918-5500-6BEA-BD6725E57652}"/>
          </ac:spMkLst>
        </pc:spChg>
        <pc:spChg chg="mod">
          <ac:chgData name="RJ Rosales" userId="d2911fcd622f0589" providerId="LiveId" clId="{C438ED01-8BC4-BD44-87F7-B8A48437D06B}" dt="2024-11-02T05:42:05" v="5106"/>
          <ac:spMkLst>
            <pc:docMk/>
            <pc:sldMk cId="2965826610" sldId="304"/>
            <ac:spMk id="24" creationId="{691AE446-E0E6-B930-E39A-FCB325E24F83}"/>
          </ac:spMkLst>
        </pc:spChg>
        <pc:spChg chg="mod">
          <ac:chgData name="RJ Rosales" userId="d2911fcd622f0589" providerId="LiveId" clId="{C438ED01-8BC4-BD44-87F7-B8A48437D06B}" dt="2024-11-02T05:42:05" v="5106"/>
          <ac:spMkLst>
            <pc:docMk/>
            <pc:sldMk cId="2965826610" sldId="304"/>
            <ac:spMk id="25" creationId="{AD0CF6B4-596B-5B59-FF69-5D9A0D0E6219}"/>
          </ac:spMkLst>
        </pc:spChg>
        <pc:spChg chg="mod">
          <ac:chgData name="RJ Rosales" userId="d2911fcd622f0589" providerId="LiveId" clId="{C438ED01-8BC4-BD44-87F7-B8A48437D06B}" dt="2024-11-02T05:42:05" v="5106"/>
          <ac:spMkLst>
            <pc:docMk/>
            <pc:sldMk cId="2965826610" sldId="304"/>
            <ac:spMk id="26" creationId="{C950346E-515F-29A4-287D-D0A1CC7A9222}"/>
          </ac:spMkLst>
        </pc:spChg>
        <pc:spChg chg="mod">
          <ac:chgData name="RJ Rosales" userId="d2911fcd622f0589" providerId="LiveId" clId="{C438ED01-8BC4-BD44-87F7-B8A48437D06B}" dt="2024-11-02T05:42:05" v="5106"/>
          <ac:spMkLst>
            <pc:docMk/>
            <pc:sldMk cId="2965826610" sldId="304"/>
            <ac:spMk id="27" creationId="{3CEB4F6E-4F67-C7E4-37E4-7C6A079B577B}"/>
          </ac:spMkLst>
        </pc:spChg>
        <pc:spChg chg="mod">
          <ac:chgData name="RJ Rosales" userId="d2911fcd622f0589" providerId="LiveId" clId="{C438ED01-8BC4-BD44-87F7-B8A48437D06B}" dt="2024-11-02T05:42:05" v="5106"/>
          <ac:spMkLst>
            <pc:docMk/>
            <pc:sldMk cId="2965826610" sldId="304"/>
            <ac:spMk id="28" creationId="{96DE2B65-CD58-7E5E-DE3B-A85C751AD586}"/>
          </ac:spMkLst>
        </pc:spChg>
        <pc:spChg chg="add mod">
          <ac:chgData name="RJ Rosales" userId="d2911fcd622f0589" providerId="LiveId" clId="{C438ED01-8BC4-BD44-87F7-B8A48437D06B}" dt="2024-11-07T13:59:59.091" v="7484" actId="1076"/>
          <ac:spMkLst>
            <pc:docMk/>
            <pc:sldMk cId="2965826610" sldId="304"/>
            <ac:spMk id="29" creationId="{5B4446A9-E966-F6A1-8848-6D9CBA19B70B}"/>
          </ac:spMkLst>
        </pc:spChg>
        <pc:spChg chg="add mod">
          <ac:chgData name="RJ Rosales" userId="d2911fcd622f0589" providerId="LiveId" clId="{C438ED01-8BC4-BD44-87F7-B8A48437D06B}" dt="2024-11-09T06:25:56.206" v="9043" actId="20577"/>
          <ac:spMkLst>
            <pc:docMk/>
            <pc:sldMk cId="2965826610" sldId="304"/>
            <ac:spMk id="30" creationId="{426229A5-676B-DD82-825B-B6961DBBCC77}"/>
          </ac:spMkLst>
        </pc:spChg>
        <pc:grpChg chg="add mod">
          <ac:chgData name="RJ Rosales" userId="d2911fcd622f0589" providerId="LiveId" clId="{C438ED01-8BC4-BD44-87F7-B8A48437D06B}" dt="2024-11-02T05:42:01.320" v="5104"/>
          <ac:grpSpMkLst>
            <pc:docMk/>
            <pc:sldMk cId="2965826610" sldId="304"/>
            <ac:grpSpMk id="5" creationId="{65CB4D69-6C01-AA7C-B1A5-BC2E2FEDEDF2}"/>
          </ac:grpSpMkLst>
        </pc:grpChg>
        <pc:grpChg chg="add mod">
          <ac:chgData name="RJ Rosales" userId="d2911fcd622f0589" providerId="LiveId" clId="{C438ED01-8BC4-BD44-87F7-B8A48437D06B}" dt="2024-11-07T12:32:38.370" v="6262" actId="1076"/>
          <ac:grpSpMkLst>
            <pc:docMk/>
            <pc:sldMk cId="2965826610" sldId="304"/>
            <ac:grpSpMk id="18" creationId="{E3C60F1C-44CB-3A68-D128-630A89438D9B}"/>
          </ac:grpSpMkLst>
        </pc:grpChg>
        <pc:picChg chg="mod">
          <ac:chgData name="RJ Rosales" userId="d2911fcd622f0589" providerId="LiveId" clId="{C438ED01-8BC4-BD44-87F7-B8A48437D06B}" dt="2024-11-02T05:42:01.320" v="5104"/>
          <ac:picMkLst>
            <pc:docMk/>
            <pc:sldMk cId="2965826610" sldId="304"/>
            <ac:picMk id="6" creationId="{04CD5C66-B64D-B644-4A5F-3F1908BD856F}"/>
          </ac:picMkLst>
        </pc:picChg>
        <pc:picChg chg="mod">
          <ac:chgData name="RJ Rosales" userId="d2911fcd622f0589" providerId="LiveId" clId="{C438ED01-8BC4-BD44-87F7-B8A48437D06B}" dt="2024-11-02T05:42:05" v="5106"/>
          <ac:picMkLst>
            <pc:docMk/>
            <pc:sldMk cId="2965826610" sldId="304"/>
            <ac:picMk id="19" creationId="{A9C9C0CD-D6AB-BBE1-DCD8-A8899AFE6F33}"/>
          </ac:picMkLst>
        </pc:picChg>
      </pc:sldChg>
      <pc:sldChg chg="addSp delSp modSp new mod modAnim">
        <pc:chgData name="RJ Rosales" userId="d2911fcd622f0589" providerId="LiveId" clId="{C438ED01-8BC4-BD44-87F7-B8A48437D06B}" dt="2024-11-09T06:26:08.215" v="9049" actId="20577"/>
        <pc:sldMkLst>
          <pc:docMk/>
          <pc:sldMk cId="358587247" sldId="305"/>
        </pc:sldMkLst>
        <pc:spChg chg="del">
          <ac:chgData name="RJ Rosales" userId="d2911fcd622f0589" providerId="LiveId" clId="{C438ED01-8BC4-BD44-87F7-B8A48437D06B}" dt="2024-11-07T12:56:21.926" v="6613" actId="478"/>
          <ac:spMkLst>
            <pc:docMk/>
            <pc:sldMk cId="358587247" sldId="305"/>
            <ac:spMk id="2" creationId="{D5D69792-4710-7E83-4D84-8A5928E84E0F}"/>
          </ac:spMkLst>
        </pc:spChg>
        <pc:spChg chg="del">
          <ac:chgData name="RJ Rosales" userId="d2911fcd622f0589" providerId="LiveId" clId="{C438ED01-8BC4-BD44-87F7-B8A48437D06B}" dt="2024-11-07T12:56:21.926" v="6613" actId="478"/>
          <ac:spMkLst>
            <pc:docMk/>
            <pc:sldMk cId="358587247" sldId="305"/>
            <ac:spMk id="3" creationId="{54A5A181-B638-B35C-2E6E-DA47DCDA6996}"/>
          </ac:spMkLst>
        </pc:spChg>
        <pc:spChg chg="add mod">
          <ac:chgData name="RJ Rosales" userId="d2911fcd622f0589" providerId="LiveId" clId="{C438ED01-8BC4-BD44-87F7-B8A48437D06B}" dt="2024-11-07T13:48:10.746" v="7186" actId="14100"/>
          <ac:spMkLst>
            <pc:docMk/>
            <pc:sldMk cId="358587247" sldId="305"/>
            <ac:spMk id="5" creationId="{61F536FA-3ADC-D496-F5AA-BB7C3FD59F7A}"/>
          </ac:spMkLst>
        </pc:spChg>
        <pc:spChg chg="add del mod">
          <ac:chgData name="RJ Rosales" userId="d2911fcd622f0589" providerId="LiveId" clId="{C438ED01-8BC4-BD44-87F7-B8A48437D06B}" dt="2024-11-07T13:25:18.063" v="7025" actId="478"/>
          <ac:spMkLst>
            <pc:docMk/>
            <pc:sldMk cId="358587247" sldId="305"/>
            <ac:spMk id="6" creationId="{F8E3815A-8BDA-2E6E-99F9-1AFFD3EA09D0}"/>
          </ac:spMkLst>
        </pc:spChg>
        <pc:spChg chg="add mod">
          <ac:chgData name="RJ Rosales" userId="d2911fcd622f0589" providerId="LiveId" clId="{C438ED01-8BC4-BD44-87F7-B8A48437D06B}" dt="2024-11-07T13:48:10.746" v="7186" actId="14100"/>
          <ac:spMkLst>
            <pc:docMk/>
            <pc:sldMk cId="358587247" sldId="305"/>
            <ac:spMk id="7" creationId="{C655AFD5-37EB-9C52-AC43-F30E09D81775}"/>
          </ac:spMkLst>
        </pc:spChg>
        <pc:spChg chg="add mod">
          <ac:chgData name="RJ Rosales" userId="d2911fcd622f0589" providerId="LiveId" clId="{C438ED01-8BC4-BD44-87F7-B8A48437D06B}" dt="2024-11-07T13:48:01.563" v="7184" actId="2710"/>
          <ac:spMkLst>
            <pc:docMk/>
            <pc:sldMk cId="358587247" sldId="305"/>
            <ac:spMk id="8" creationId="{0B7705BC-AD3A-415A-B7B3-83EE0D82973D}"/>
          </ac:spMkLst>
        </pc:spChg>
        <pc:spChg chg="add del mod">
          <ac:chgData name="RJ Rosales" userId="d2911fcd622f0589" providerId="LiveId" clId="{C438ED01-8BC4-BD44-87F7-B8A48437D06B}" dt="2024-11-07T13:44:46.801" v="7137" actId="478"/>
          <ac:spMkLst>
            <pc:docMk/>
            <pc:sldMk cId="358587247" sldId="305"/>
            <ac:spMk id="9" creationId="{A94FF577-0B36-BE3D-53B4-ED6973784665}"/>
          </ac:spMkLst>
        </pc:spChg>
        <pc:spChg chg="add del">
          <ac:chgData name="RJ Rosales" userId="d2911fcd622f0589" providerId="LiveId" clId="{C438ED01-8BC4-BD44-87F7-B8A48437D06B}" dt="2024-11-07T13:40:28.344" v="7085" actId="478"/>
          <ac:spMkLst>
            <pc:docMk/>
            <pc:sldMk cId="358587247" sldId="305"/>
            <ac:spMk id="10" creationId="{1A91D9A1-7DCC-B2FA-8EF7-302B0EF6E3CE}"/>
          </ac:spMkLst>
        </pc:spChg>
        <pc:spChg chg="add del mod">
          <ac:chgData name="RJ Rosales" userId="d2911fcd622f0589" providerId="LiveId" clId="{C438ED01-8BC4-BD44-87F7-B8A48437D06B}" dt="2024-11-07T13:41:43.312" v="7104" actId="478"/>
          <ac:spMkLst>
            <pc:docMk/>
            <pc:sldMk cId="358587247" sldId="305"/>
            <ac:spMk id="11" creationId="{3499A8D0-A2B4-E769-E23C-DB9C2859B157}"/>
          </ac:spMkLst>
        </pc:spChg>
        <pc:spChg chg="add del mod">
          <ac:chgData name="RJ Rosales" userId="d2911fcd622f0589" providerId="LiveId" clId="{C438ED01-8BC4-BD44-87F7-B8A48437D06B}" dt="2024-11-07T13:41:42.252" v="7103" actId="478"/>
          <ac:spMkLst>
            <pc:docMk/>
            <pc:sldMk cId="358587247" sldId="305"/>
            <ac:spMk id="12" creationId="{CD11819B-6323-E125-AE59-A28FD7304A88}"/>
          </ac:spMkLst>
        </pc:spChg>
        <pc:spChg chg="add del mod">
          <ac:chgData name="RJ Rosales" userId="d2911fcd622f0589" providerId="LiveId" clId="{C438ED01-8BC4-BD44-87F7-B8A48437D06B}" dt="2024-11-07T13:41:41.234" v="7102" actId="478"/>
          <ac:spMkLst>
            <pc:docMk/>
            <pc:sldMk cId="358587247" sldId="305"/>
            <ac:spMk id="13" creationId="{96A8D373-8927-6294-E72C-9CD39F970BAB}"/>
          </ac:spMkLst>
        </pc:spChg>
        <pc:spChg chg="add mod">
          <ac:chgData name="RJ Rosales" userId="d2911fcd622f0589" providerId="LiveId" clId="{C438ED01-8BC4-BD44-87F7-B8A48437D06B}" dt="2024-11-07T14:07:31.484" v="7870" actId="20577"/>
          <ac:spMkLst>
            <pc:docMk/>
            <pc:sldMk cId="358587247" sldId="305"/>
            <ac:spMk id="15" creationId="{613CBC86-20CC-9617-73AD-A2AE1ABD5615}"/>
          </ac:spMkLst>
        </pc:spChg>
        <pc:spChg chg="add del mod">
          <ac:chgData name="RJ Rosales" userId="d2911fcd622f0589" providerId="LiveId" clId="{C438ED01-8BC4-BD44-87F7-B8A48437D06B}" dt="2024-11-07T13:44:56.777" v="7141" actId="478"/>
          <ac:spMkLst>
            <pc:docMk/>
            <pc:sldMk cId="358587247" sldId="305"/>
            <ac:spMk id="16" creationId="{C923B588-5E0E-63A2-5FFF-583A901298DB}"/>
          </ac:spMkLst>
        </pc:spChg>
        <pc:spChg chg="add mod">
          <ac:chgData name="RJ Rosales" userId="d2911fcd622f0589" providerId="LiveId" clId="{C438ED01-8BC4-BD44-87F7-B8A48437D06B}" dt="2024-11-07T13:50:13.149" v="7220" actId="1076"/>
          <ac:spMkLst>
            <pc:docMk/>
            <pc:sldMk cId="358587247" sldId="305"/>
            <ac:spMk id="17" creationId="{9F8BF944-478D-FF00-9EBF-E09EB3266230}"/>
          </ac:spMkLst>
        </pc:spChg>
        <pc:spChg chg="add mod">
          <ac:chgData name="RJ Rosales" userId="d2911fcd622f0589" providerId="LiveId" clId="{C438ED01-8BC4-BD44-87F7-B8A48437D06B}" dt="2024-11-07T13:50:16.792" v="7221" actId="1076"/>
          <ac:spMkLst>
            <pc:docMk/>
            <pc:sldMk cId="358587247" sldId="305"/>
            <ac:spMk id="18" creationId="{DD76BD55-9373-362F-495A-8FE8FBAF888E}"/>
          </ac:spMkLst>
        </pc:spChg>
        <pc:spChg chg="add mod">
          <ac:chgData name="RJ Rosales" userId="d2911fcd622f0589" providerId="LiveId" clId="{C438ED01-8BC4-BD44-87F7-B8A48437D06B}" dt="2024-11-07T13:45:37.064" v="7149" actId="167"/>
          <ac:spMkLst>
            <pc:docMk/>
            <pc:sldMk cId="358587247" sldId="305"/>
            <ac:spMk id="21" creationId="{1871C8F7-606C-9905-E2C2-E2C629140CC5}"/>
          </ac:spMkLst>
        </pc:spChg>
        <pc:spChg chg="add mod">
          <ac:chgData name="RJ Rosales" userId="d2911fcd622f0589" providerId="LiveId" clId="{C438ED01-8BC4-BD44-87F7-B8A48437D06B}" dt="2024-11-07T13:49:44.332" v="7209" actId="1037"/>
          <ac:spMkLst>
            <pc:docMk/>
            <pc:sldMk cId="358587247" sldId="305"/>
            <ac:spMk id="22" creationId="{1C8B9569-B7CE-4E78-E031-0FEE514B09E7}"/>
          </ac:spMkLst>
        </pc:spChg>
        <pc:spChg chg="add mod">
          <ac:chgData name="RJ Rosales" userId="d2911fcd622f0589" providerId="LiveId" clId="{C438ED01-8BC4-BD44-87F7-B8A48437D06B}" dt="2024-11-07T13:50:24.393" v="7222" actId="207"/>
          <ac:spMkLst>
            <pc:docMk/>
            <pc:sldMk cId="358587247" sldId="305"/>
            <ac:spMk id="23" creationId="{D9956203-4970-3B2A-E44A-B811C3AA7255}"/>
          </ac:spMkLst>
        </pc:spChg>
        <pc:spChg chg="add mod">
          <ac:chgData name="RJ Rosales" userId="d2911fcd622f0589" providerId="LiveId" clId="{C438ED01-8BC4-BD44-87F7-B8A48437D06B}" dt="2024-11-07T13:50:06.175" v="7219" actId="207"/>
          <ac:spMkLst>
            <pc:docMk/>
            <pc:sldMk cId="358587247" sldId="305"/>
            <ac:spMk id="30" creationId="{D596E261-5114-1BDC-A88E-5976C8F0F3D6}"/>
          </ac:spMkLst>
        </pc:spChg>
        <pc:spChg chg="add mod">
          <ac:chgData name="RJ Rosales" userId="d2911fcd622f0589" providerId="LiveId" clId="{C438ED01-8BC4-BD44-87F7-B8A48437D06B}" dt="2024-11-09T06:26:08.215" v="9049" actId="20577"/>
          <ac:spMkLst>
            <pc:docMk/>
            <pc:sldMk cId="358587247" sldId="305"/>
            <ac:spMk id="31" creationId="{FE29A593-9DF5-60C7-2980-A541368E300D}"/>
          </ac:spMkLst>
        </pc:spChg>
        <pc:graphicFrameChg chg="add del modGraphic">
          <ac:chgData name="RJ Rosales" userId="d2911fcd622f0589" providerId="LiveId" clId="{C438ED01-8BC4-BD44-87F7-B8A48437D06B}" dt="2024-11-07T13:44:14.598" v="7134" actId="1032"/>
          <ac:graphicFrameMkLst>
            <pc:docMk/>
            <pc:sldMk cId="358587247" sldId="305"/>
            <ac:graphicFrameMk id="19" creationId="{94599632-BE73-8EAB-E9FA-ADE8B1CF597A}"/>
          </ac:graphicFrameMkLst>
        </pc:graphicFrameChg>
        <pc:graphicFrameChg chg="add del mod modGraphic">
          <ac:chgData name="RJ Rosales" userId="d2911fcd622f0589" providerId="LiveId" clId="{C438ED01-8BC4-BD44-87F7-B8A48437D06B}" dt="2024-11-07T13:44:52.640" v="7139" actId="478"/>
          <ac:graphicFrameMkLst>
            <pc:docMk/>
            <pc:sldMk cId="358587247" sldId="305"/>
            <ac:graphicFrameMk id="20" creationId="{6A6E3004-25F7-D3EF-C137-DFB591AB9347}"/>
          </ac:graphicFrameMkLst>
        </pc:graphicFrameChg>
        <pc:cxnChg chg="add mod">
          <ac:chgData name="RJ Rosales" userId="d2911fcd622f0589" providerId="LiveId" clId="{C438ED01-8BC4-BD44-87F7-B8A48437D06B}" dt="2024-11-07T13:49:44.332" v="7209" actId="1037"/>
          <ac:cxnSpMkLst>
            <pc:docMk/>
            <pc:sldMk cId="358587247" sldId="305"/>
            <ac:cxnSpMk id="25" creationId="{A6C8B7A4-979C-D12E-5F69-33006945BA93}"/>
          </ac:cxnSpMkLst>
        </pc:cxnChg>
        <pc:cxnChg chg="add mod">
          <ac:chgData name="RJ Rosales" userId="d2911fcd622f0589" providerId="LiveId" clId="{C438ED01-8BC4-BD44-87F7-B8A48437D06B}" dt="2024-11-07T13:49:44.332" v="7209" actId="1037"/>
          <ac:cxnSpMkLst>
            <pc:docMk/>
            <pc:sldMk cId="358587247" sldId="305"/>
            <ac:cxnSpMk id="27" creationId="{1828F6F2-5F4F-8326-CCA8-6BB0AC74922D}"/>
          </ac:cxnSpMkLst>
        </pc:cxnChg>
      </pc:sldChg>
      <pc:sldChg chg="addSp delSp modSp new mod">
        <pc:chgData name="RJ Rosales" userId="d2911fcd622f0589" providerId="LiveId" clId="{C438ED01-8BC4-BD44-87F7-B8A48437D06B}" dt="2024-11-09T06:24:55.698" v="9008" actId="20577"/>
        <pc:sldMkLst>
          <pc:docMk/>
          <pc:sldMk cId="3198698703" sldId="306"/>
        </pc:sldMkLst>
        <pc:spChg chg="del">
          <ac:chgData name="RJ Rosales" userId="d2911fcd622f0589" providerId="LiveId" clId="{C438ED01-8BC4-BD44-87F7-B8A48437D06B}" dt="2024-11-09T06:11:55.781" v="8645" actId="478"/>
          <ac:spMkLst>
            <pc:docMk/>
            <pc:sldMk cId="3198698703" sldId="306"/>
            <ac:spMk id="2" creationId="{6B4CAD63-A828-4CF1-2DE3-857281A94E35}"/>
          </ac:spMkLst>
        </pc:spChg>
        <pc:spChg chg="del">
          <ac:chgData name="RJ Rosales" userId="d2911fcd622f0589" providerId="LiveId" clId="{C438ED01-8BC4-BD44-87F7-B8A48437D06B}" dt="2024-11-09T06:11:55.781" v="8645" actId="478"/>
          <ac:spMkLst>
            <pc:docMk/>
            <pc:sldMk cId="3198698703" sldId="306"/>
            <ac:spMk id="3" creationId="{CDC6D27D-D889-F34E-C6A3-16357C0845A2}"/>
          </ac:spMkLst>
        </pc:spChg>
        <pc:spChg chg="add mod">
          <ac:chgData name="RJ Rosales" userId="d2911fcd622f0589" providerId="LiveId" clId="{C438ED01-8BC4-BD44-87F7-B8A48437D06B}" dt="2024-11-09T06:12:00.778" v="8647"/>
          <ac:spMkLst>
            <pc:docMk/>
            <pc:sldMk cId="3198698703" sldId="306"/>
            <ac:spMk id="4" creationId="{60E5B8DD-050F-7CC1-42CD-693E9C0862A4}"/>
          </ac:spMkLst>
        </pc:spChg>
        <pc:spChg chg="add mod">
          <ac:chgData name="RJ Rosales" userId="d2911fcd622f0589" providerId="LiveId" clId="{C438ED01-8BC4-BD44-87F7-B8A48437D06B}" dt="2024-11-09T06:24:42.718" v="9003" actId="14100"/>
          <ac:spMkLst>
            <pc:docMk/>
            <pc:sldMk cId="3198698703" sldId="306"/>
            <ac:spMk id="5" creationId="{A09412D6-650E-B3D4-475F-09E84D0CBB49}"/>
          </ac:spMkLst>
        </pc:spChg>
        <pc:spChg chg="add del mod">
          <ac:chgData name="RJ Rosales" userId="d2911fcd622f0589" providerId="LiveId" clId="{C438ED01-8BC4-BD44-87F7-B8A48437D06B}" dt="2024-11-09T06:21:09.686" v="8770" actId="478"/>
          <ac:spMkLst>
            <pc:docMk/>
            <pc:sldMk cId="3198698703" sldId="306"/>
            <ac:spMk id="9" creationId="{7434B524-C92F-C660-57A0-EC58CF4481F7}"/>
          </ac:spMkLst>
        </pc:spChg>
        <pc:spChg chg="add mod">
          <ac:chgData name="RJ Rosales" userId="d2911fcd622f0589" providerId="LiveId" clId="{C438ED01-8BC4-BD44-87F7-B8A48437D06B}" dt="2024-11-09T06:23:37.066" v="8965" actId="1076"/>
          <ac:spMkLst>
            <pc:docMk/>
            <pc:sldMk cId="3198698703" sldId="306"/>
            <ac:spMk id="11" creationId="{9F9E719B-91AA-7F78-5C45-2998EF4FE271}"/>
          </ac:spMkLst>
        </pc:spChg>
        <pc:spChg chg="add mod">
          <ac:chgData name="RJ Rosales" userId="d2911fcd622f0589" providerId="LiveId" clId="{C438ED01-8BC4-BD44-87F7-B8A48437D06B}" dt="2024-11-09T06:23:39.749" v="8966" actId="1076"/>
          <ac:spMkLst>
            <pc:docMk/>
            <pc:sldMk cId="3198698703" sldId="306"/>
            <ac:spMk id="12" creationId="{3F1323DE-F481-1B0E-2824-9C1B62B2FF60}"/>
          </ac:spMkLst>
        </pc:spChg>
        <pc:spChg chg="add mod">
          <ac:chgData name="RJ Rosales" userId="d2911fcd622f0589" providerId="LiveId" clId="{C438ED01-8BC4-BD44-87F7-B8A48437D06B}" dt="2024-11-09T06:24:21.413" v="8988" actId="1076"/>
          <ac:spMkLst>
            <pc:docMk/>
            <pc:sldMk cId="3198698703" sldId="306"/>
            <ac:spMk id="13" creationId="{E1869CC9-7054-EF0C-CA7D-3582CE268E89}"/>
          </ac:spMkLst>
        </pc:spChg>
        <pc:spChg chg="add mod">
          <ac:chgData name="RJ Rosales" userId="d2911fcd622f0589" providerId="LiveId" clId="{C438ED01-8BC4-BD44-87F7-B8A48437D06B}" dt="2024-11-09T06:24:55.698" v="9008" actId="20577"/>
          <ac:spMkLst>
            <pc:docMk/>
            <pc:sldMk cId="3198698703" sldId="306"/>
            <ac:spMk id="14" creationId="{7F570994-D07B-B5E5-3E94-1C6F41183414}"/>
          </ac:spMkLst>
        </pc:spChg>
        <pc:picChg chg="add">
          <ac:chgData name="RJ Rosales" userId="d2911fcd622f0589" providerId="LiveId" clId="{C438ED01-8BC4-BD44-87F7-B8A48437D06B}" dt="2024-11-09T06:20:11.728" v="8754"/>
          <ac:picMkLst>
            <pc:docMk/>
            <pc:sldMk cId="3198698703" sldId="306"/>
            <ac:picMk id="6" creationId="{129D3620-CD06-B1A5-35CD-52D84675D937}"/>
          </ac:picMkLst>
        </pc:picChg>
        <pc:picChg chg="add mod">
          <ac:chgData name="RJ Rosales" userId="d2911fcd622f0589" providerId="LiveId" clId="{C438ED01-8BC4-BD44-87F7-B8A48437D06B}" dt="2024-11-09T06:23:06.581" v="8954" actId="14100"/>
          <ac:picMkLst>
            <pc:docMk/>
            <pc:sldMk cId="3198698703" sldId="306"/>
            <ac:picMk id="7" creationId="{FB61D3B1-75E5-7401-26F0-19E7BE88027C}"/>
          </ac:picMkLst>
        </pc:picChg>
        <pc:picChg chg="add mod">
          <ac:chgData name="RJ Rosales" userId="d2911fcd622f0589" providerId="LiveId" clId="{C438ED01-8BC4-BD44-87F7-B8A48437D06B}" dt="2024-11-09T06:23:30.085" v="8963" actId="1076"/>
          <ac:picMkLst>
            <pc:docMk/>
            <pc:sldMk cId="3198698703" sldId="306"/>
            <ac:picMk id="1026" creationId="{F0B493C0-DD0C-45DE-3D2A-31D207026642}"/>
          </ac:picMkLst>
        </pc:picChg>
      </pc:sldChg>
    </pc:docChg>
  </pc:docChgLst>
  <pc:docChgLst>
    <pc:chgData name="RJ Rosales" userId="d2911fcd622f0589" providerId="LiveId" clId="{82069978-9B4C-6F44-8E51-E2E6A657A3B5}"/>
    <pc:docChg chg="undo custSel modSld">
      <pc:chgData name="RJ Rosales" userId="d2911fcd622f0589" providerId="LiveId" clId="{82069978-9B4C-6F44-8E51-E2E6A657A3B5}" dt="2024-12-17T06:09:20.575" v="780" actId="20577"/>
      <pc:docMkLst>
        <pc:docMk/>
      </pc:docMkLst>
      <pc:sldChg chg="modSp mod">
        <pc:chgData name="RJ Rosales" userId="d2911fcd622f0589" providerId="LiveId" clId="{82069978-9B4C-6F44-8E51-E2E6A657A3B5}" dt="2024-12-03T00:37:15.964" v="715" actId="207"/>
        <pc:sldMkLst>
          <pc:docMk/>
          <pc:sldMk cId="1114032402" sldId="256"/>
        </pc:sldMkLst>
        <pc:spChg chg="mod">
          <ac:chgData name="RJ Rosales" userId="d2911fcd622f0589" providerId="LiveId" clId="{82069978-9B4C-6F44-8E51-E2E6A657A3B5}" dt="2024-12-03T00:37:15.964" v="715" actId="207"/>
          <ac:spMkLst>
            <pc:docMk/>
            <pc:sldMk cId="1114032402" sldId="256"/>
            <ac:spMk id="5" creationId="{D60842A2-7966-DC39-8511-848441FEC682}"/>
          </ac:spMkLst>
        </pc:spChg>
        <pc:spChg chg="mod">
          <ac:chgData name="RJ Rosales" userId="d2911fcd622f0589" providerId="LiveId" clId="{82069978-9B4C-6F44-8E51-E2E6A657A3B5}" dt="2024-12-02T11:33:59.533" v="243" actId="1038"/>
          <ac:spMkLst>
            <pc:docMk/>
            <pc:sldMk cId="1114032402" sldId="256"/>
            <ac:spMk id="10" creationId="{1855D41C-2ADE-DF9F-FC2F-966D333E8E1D}"/>
          </ac:spMkLst>
        </pc:spChg>
        <pc:spChg chg="mod">
          <ac:chgData name="RJ Rosales" userId="d2911fcd622f0589" providerId="LiveId" clId="{82069978-9B4C-6F44-8E51-E2E6A657A3B5}" dt="2024-12-03T00:14:52.880" v="248" actId="207"/>
          <ac:spMkLst>
            <pc:docMk/>
            <pc:sldMk cId="1114032402" sldId="256"/>
            <ac:spMk id="13" creationId="{0A8706AB-EA86-DAA2-F79A-5C4D9F4CBE09}"/>
          </ac:spMkLst>
        </pc:spChg>
        <pc:spChg chg="mod">
          <ac:chgData name="RJ Rosales" userId="d2911fcd622f0589" providerId="LiveId" clId="{82069978-9B4C-6F44-8E51-E2E6A657A3B5}" dt="2024-12-03T00:37:10.874" v="714" actId="207"/>
          <ac:spMkLst>
            <pc:docMk/>
            <pc:sldMk cId="1114032402" sldId="256"/>
            <ac:spMk id="14" creationId="{09133B16-ECE4-2C10-F258-B282FD3B4239}"/>
          </ac:spMkLst>
        </pc:spChg>
      </pc:sldChg>
      <pc:sldChg chg="modSp mod">
        <pc:chgData name="RJ Rosales" userId="d2911fcd622f0589" providerId="LiveId" clId="{82069978-9B4C-6F44-8E51-E2E6A657A3B5}" dt="2024-12-03T00:16:44.032" v="270" actId="1076"/>
        <pc:sldMkLst>
          <pc:docMk/>
          <pc:sldMk cId="97419900" sldId="261"/>
        </pc:sldMkLst>
        <pc:spChg chg="mod">
          <ac:chgData name="RJ Rosales" userId="d2911fcd622f0589" providerId="LiveId" clId="{82069978-9B4C-6F44-8E51-E2E6A657A3B5}" dt="2024-12-03T00:16:44.032" v="270" actId="1076"/>
          <ac:spMkLst>
            <pc:docMk/>
            <pc:sldMk cId="97419900" sldId="261"/>
            <ac:spMk id="2" creationId="{95360710-7945-1F46-600C-2B4ED076A5D6}"/>
          </ac:spMkLst>
        </pc:spChg>
        <pc:spChg chg="mod">
          <ac:chgData name="RJ Rosales" userId="d2911fcd622f0589" providerId="LiveId" clId="{82069978-9B4C-6F44-8E51-E2E6A657A3B5}" dt="2024-12-03T00:16:37.991" v="268" actId="1076"/>
          <ac:spMkLst>
            <pc:docMk/>
            <pc:sldMk cId="97419900" sldId="261"/>
            <ac:spMk id="3" creationId="{0C06C318-8346-1028-1D3C-6F4E60EF6915}"/>
          </ac:spMkLst>
        </pc:spChg>
        <pc:spChg chg="mod">
          <ac:chgData name="RJ Rosales" userId="d2911fcd622f0589" providerId="LiveId" clId="{82069978-9B4C-6F44-8E51-E2E6A657A3B5}" dt="2024-12-03T00:16:39.627" v="269" actId="1076"/>
          <ac:spMkLst>
            <pc:docMk/>
            <pc:sldMk cId="97419900" sldId="261"/>
            <ac:spMk id="4" creationId="{DA69BDEA-6E6C-5C4F-EFDE-E617870EDD50}"/>
          </ac:spMkLst>
        </pc:spChg>
      </pc:sldChg>
      <pc:sldChg chg="modSp mod modAnim">
        <pc:chgData name="RJ Rosales" userId="d2911fcd622f0589" providerId="LiveId" clId="{82069978-9B4C-6F44-8E51-E2E6A657A3B5}" dt="2024-12-03T00:36:04.918" v="556" actId="207"/>
        <pc:sldMkLst>
          <pc:docMk/>
          <pc:sldMk cId="3044200831" sldId="265"/>
        </pc:sldMkLst>
        <pc:spChg chg="mod">
          <ac:chgData name="RJ Rosales" userId="d2911fcd622f0589" providerId="LiveId" clId="{82069978-9B4C-6F44-8E51-E2E6A657A3B5}" dt="2024-12-03T00:16:16.554" v="265" actId="1076"/>
          <ac:spMkLst>
            <pc:docMk/>
            <pc:sldMk cId="3044200831" sldId="265"/>
            <ac:spMk id="3" creationId="{0E9BA828-16D8-A034-3416-55D5E0D721B4}"/>
          </ac:spMkLst>
        </pc:spChg>
        <pc:spChg chg="mod">
          <ac:chgData name="RJ Rosales" userId="d2911fcd622f0589" providerId="LiveId" clId="{82069978-9B4C-6F44-8E51-E2E6A657A3B5}" dt="2024-12-03T00:16:49.540" v="271" actId="1076"/>
          <ac:spMkLst>
            <pc:docMk/>
            <pc:sldMk cId="3044200831" sldId="265"/>
            <ac:spMk id="5" creationId="{C391941B-5650-23C2-6FCE-387FCD90C70D}"/>
          </ac:spMkLst>
        </pc:spChg>
        <pc:spChg chg="mod">
          <ac:chgData name="RJ Rosales" userId="d2911fcd622f0589" providerId="LiveId" clId="{82069978-9B4C-6F44-8E51-E2E6A657A3B5}" dt="2024-12-03T00:36:04.918" v="556" actId="207"/>
          <ac:spMkLst>
            <pc:docMk/>
            <pc:sldMk cId="3044200831" sldId="265"/>
            <ac:spMk id="6" creationId="{6188650E-1D20-44A7-7F07-A9606B1D8439}"/>
          </ac:spMkLst>
        </pc:spChg>
        <pc:spChg chg="mod">
          <ac:chgData name="RJ Rosales" userId="d2911fcd622f0589" providerId="LiveId" clId="{82069978-9B4C-6F44-8E51-E2E6A657A3B5}" dt="2024-12-03T00:36:04.918" v="556" actId="207"/>
          <ac:spMkLst>
            <pc:docMk/>
            <pc:sldMk cId="3044200831" sldId="265"/>
            <ac:spMk id="8" creationId="{3A8CF507-DA80-C2FE-81B4-3956B0D72387}"/>
          </ac:spMkLst>
        </pc:spChg>
        <pc:spChg chg="mod">
          <ac:chgData name="RJ Rosales" userId="d2911fcd622f0589" providerId="LiveId" clId="{82069978-9B4C-6F44-8E51-E2E6A657A3B5}" dt="2024-12-03T00:36:04.918" v="556" actId="207"/>
          <ac:spMkLst>
            <pc:docMk/>
            <pc:sldMk cId="3044200831" sldId="265"/>
            <ac:spMk id="9" creationId="{3DBCD362-353C-0E4A-0073-D6306AFB1411}"/>
          </ac:spMkLst>
        </pc:spChg>
        <pc:spChg chg="mod">
          <ac:chgData name="RJ Rosales" userId="d2911fcd622f0589" providerId="LiveId" clId="{82069978-9B4C-6F44-8E51-E2E6A657A3B5}" dt="2024-12-03T00:35:46.221" v="554" actId="207"/>
          <ac:spMkLst>
            <pc:docMk/>
            <pc:sldMk cId="3044200831" sldId="265"/>
            <ac:spMk id="10" creationId="{BD4E107A-A018-2965-6CEB-8905E58FE76F}"/>
          </ac:spMkLst>
        </pc:spChg>
        <pc:spChg chg="mod">
          <ac:chgData name="RJ Rosales" userId="d2911fcd622f0589" providerId="LiveId" clId="{82069978-9B4C-6F44-8E51-E2E6A657A3B5}" dt="2024-12-03T00:35:46.221" v="554" actId="207"/>
          <ac:spMkLst>
            <pc:docMk/>
            <pc:sldMk cId="3044200831" sldId="265"/>
            <ac:spMk id="11" creationId="{85A753A3-9FCB-7323-30BB-7B0A3DC2894D}"/>
          </ac:spMkLst>
        </pc:spChg>
        <pc:spChg chg="mod">
          <ac:chgData name="RJ Rosales" userId="d2911fcd622f0589" providerId="LiveId" clId="{82069978-9B4C-6F44-8E51-E2E6A657A3B5}" dt="2024-12-03T00:16:29.755" v="267" actId="1076"/>
          <ac:spMkLst>
            <pc:docMk/>
            <pc:sldMk cId="3044200831" sldId="265"/>
            <ac:spMk id="12" creationId="{697E55C9-70BB-6FBF-6F0A-E21E9A88141C}"/>
          </ac:spMkLst>
        </pc:spChg>
        <pc:picChg chg="mod">
          <ac:chgData name="RJ Rosales" userId="d2911fcd622f0589" providerId="LiveId" clId="{82069978-9B4C-6F44-8E51-E2E6A657A3B5}" dt="2024-12-03T00:16:16.554" v="265" actId="1076"/>
          <ac:picMkLst>
            <pc:docMk/>
            <pc:sldMk cId="3044200831" sldId="265"/>
            <ac:picMk id="7" creationId="{553007B2-28E9-11F2-6148-A8D3F08478C9}"/>
          </ac:picMkLst>
        </pc:picChg>
      </pc:sldChg>
      <pc:sldChg chg="modSp mod">
        <pc:chgData name="RJ Rosales" userId="d2911fcd622f0589" providerId="LiveId" clId="{82069978-9B4C-6F44-8E51-E2E6A657A3B5}" dt="2024-12-03T00:33:18.385" v="462" actId="207"/>
        <pc:sldMkLst>
          <pc:docMk/>
          <pc:sldMk cId="2094136498" sldId="267"/>
        </pc:sldMkLst>
        <pc:spChg chg="mod">
          <ac:chgData name="RJ Rosales" userId="d2911fcd622f0589" providerId="LiveId" clId="{82069978-9B4C-6F44-8E51-E2E6A657A3B5}" dt="2024-12-03T00:33:18.385" v="462" actId="207"/>
          <ac:spMkLst>
            <pc:docMk/>
            <pc:sldMk cId="2094136498" sldId="267"/>
            <ac:spMk id="3" creationId="{F2A88824-954E-8293-0679-440F033E7666}"/>
          </ac:spMkLst>
        </pc:spChg>
      </pc:sldChg>
      <pc:sldChg chg="addSp modSp mod">
        <pc:chgData name="RJ Rosales" userId="d2911fcd622f0589" providerId="LiveId" clId="{82069978-9B4C-6F44-8E51-E2E6A657A3B5}" dt="2024-12-17T06:09:20.575" v="780" actId="20577"/>
        <pc:sldMkLst>
          <pc:docMk/>
          <pc:sldMk cId="3442850409" sldId="274"/>
        </pc:sldMkLst>
        <pc:spChg chg="mod">
          <ac:chgData name="RJ Rosales" userId="d2911fcd622f0589" providerId="LiveId" clId="{82069978-9B4C-6F44-8E51-E2E6A657A3B5}" dt="2024-12-02T11:22:28.578" v="110" actId="207"/>
          <ac:spMkLst>
            <pc:docMk/>
            <pc:sldMk cId="3442850409" sldId="274"/>
            <ac:spMk id="5" creationId="{0B1D1A70-E221-01A2-CE8C-A2641403B691}"/>
          </ac:spMkLst>
        </pc:spChg>
        <pc:spChg chg="mod">
          <ac:chgData name="RJ Rosales" userId="d2911fcd622f0589" providerId="LiveId" clId="{82069978-9B4C-6F44-8E51-E2E6A657A3B5}" dt="2024-12-17T06:09:03.897" v="770" actId="58"/>
          <ac:spMkLst>
            <pc:docMk/>
            <pc:sldMk cId="3442850409" sldId="274"/>
            <ac:spMk id="8" creationId="{01D03E5E-C745-8624-ECE0-AAEE48F8DE0D}"/>
          </ac:spMkLst>
        </pc:spChg>
        <pc:spChg chg="mod">
          <ac:chgData name="RJ Rosales" userId="d2911fcd622f0589" providerId="LiveId" clId="{82069978-9B4C-6F44-8E51-E2E6A657A3B5}" dt="2024-12-06T04:34:33.457" v="729" actId="1076"/>
          <ac:spMkLst>
            <pc:docMk/>
            <pc:sldMk cId="3442850409" sldId="274"/>
            <ac:spMk id="10" creationId="{004F10FC-7FD2-6596-8757-C435FD1F34EE}"/>
          </ac:spMkLst>
        </pc:spChg>
        <pc:spChg chg="mod">
          <ac:chgData name="RJ Rosales" userId="d2911fcd622f0589" providerId="LiveId" clId="{82069978-9B4C-6F44-8E51-E2E6A657A3B5}" dt="2024-12-06T04:34:44.415" v="741" actId="1037"/>
          <ac:spMkLst>
            <pc:docMk/>
            <pc:sldMk cId="3442850409" sldId="274"/>
            <ac:spMk id="15" creationId="{7BF4ACDD-076F-E454-9E45-6448CFCA95EB}"/>
          </ac:spMkLst>
        </pc:spChg>
        <pc:spChg chg="mod">
          <ac:chgData name="RJ Rosales" userId="d2911fcd622f0589" providerId="LiveId" clId="{82069978-9B4C-6F44-8E51-E2E6A657A3B5}" dt="2024-12-06T04:34:40.063" v="732" actId="1076"/>
          <ac:spMkLst>
            <pc:docMk/>
            <pc:sldMk cId="3442850409" sldId="274"/>
            <ac:spMk id="16" creationId="{9C7DC47C-B0CB-DBE9-6476-8B4771D1607C}"/>
          </ac:spMkLst>
        </pc:spChg>
        <pc:spChg chg="mod">
          <ac:chgData name="RJ Rosales" userId="d2911fcd622f0589" providerId="LiveId" clId="{82069978-9B4C-6F44-8E51-E2E6A657A3B5}" dt="2024-12-17T06:09:20.575" v="780" actId="20577"/>
          <ac:spMkLst>
            <pc:docMk/>
            <pc:sldMk cId="3442850409" sldId="274"/>
            <ac:spMk id="17" creationId="{D747197E-AEEF-D166-5AE4-D550300202FE}"/>
          </ac:spMkLst>
        </pc:spChg>
        <pc:picChg chg="add mod">
          <ac:chgData name="RJ Rosales" userId="d2911fcd622f0589" providerId="LiveId" clId="{82069978-9B4C-6F44-8E51-E2E6A657A3B5}" dt="2024-12-06T04:34:36.176" v="731" actId="1076"/>
          <ac:picMkLst>
            <pc:docMk/>
            <pc:sldMk cId="3442850409" sldId="274"/>
            <ac:picMk id="2050" creationId="{195C0475-030C-7EC2-DBE6-3969BF168A79}"/>
          </ac:picMkLst>
        </pc:picChg>
      </pc:sldChg>
      <pc:sldChg chg="modSp mod">
        <pc:chgData name="RJ Rosales" userId="d2911fcd622f0589" providerId="LiveId" clId="{82069978-9B4C-6F44-8E51-E2E6A657A3B5}" dt="2024-12-03T00:33:47.919" v="478" actId="1076"/>
        <pc:sldMkLst>
          <pc:docMk/>
          <pc:sldMk cId="1895682767" sldId="277"/>
        </pc:sldMkLst>
        <pc:spChg chg="mod">
          <ac:chgData name="RJ Rosales" userId="d2911fcd622f0589" providerId="LiveId" clId="{82069978-9B4C-6F44-8E51-E2E6A657A3B5}" dt="2024-12-03T00:33:47.919" v="478" actId="1076"/>
          <ac:spMkLst>
            <pc:docMk/>
            <pc:sldMk cId="1895682767" sldId="277"/>
            <ac:spMk id="4" creationId="{1D118FA7-DEF4-E1B8-564E-182C8E98E55A}"/>
          </ac:spMkLst>
        </pc:spChg>
      </pc:sldChg>
      <pc:sldChg chg="modSp mod">
        <pc:chgData name="RJ Rosales" userId="d2911fcd622f0589" providerId="LiveId" clId="{82069978-9B4C-6F44-8E51-E2E6A657A3B5}" dt="2024-12-03T00:33:06.402" v="461" actId="20577"/>
        <pc:sldMkLst>
          <pc:docMk/>
          <pc:sldMk cId="3167954968" sldId="278"/>
        </pc:sldMkLst>
        <pc:spChg chg="mod">
          <ac:chgData name="RJ Rosales" userId="d2911fcd622f0589" providerId="LiveId" clId="{82069978-9B4C-6F44-8E51-E2E6A657A3B5}" dt="2024-12-03T00:33:06.402" v="461" actId="20577"/>
          <ac:spMkLst>
            <pc:docMk/>
            <pc:sldMk cId="3167954968" sldId="278"/>
            <ac:spMk id="2" creationId="{97D91087-4883-C59F-A5C1-00FC165A8F38}"/>
          </ac:spMkLst>
        </pc:spChg>
        <pc:spChg chg="mod">
          <ac:chgData name="RJ Rosales" userId="d2911fcd622f0589" providerId="LiveId" clId="{82069978-9B4C-6F44-8E51-E2E6A657A3B5}" dt="2024-12-03T00:32:59.224" v="453" actId="1076"/>
          <ac:spMkLst>
            <pc:docMk/>
            <pc:sldMk cId="3167954968" sldId="278"/>
            <ac:spMk id="4" creationId="{1D118FA7-DEF4-E1B8-564E-182C8E98E55A}"/>
          </ac:spMkLst>
        </pc:spChg>
      </pc:sldChg>
      <pc:sldChg chg="addSp modSp mod">
        <pc:chgData name="RJ Rosales" userId="d2911fcd622f0589" providerId="LiveId" clId="{82069978-9B4C-6F44-8E51-E2E6A657A3B5}" dt="2024-12-06T04:34:01.210" v="720" actId="1076"/>
        <pc:sldMkLst>
          <pc:docMk/>
          <pc:sldMk cId="105057961" sldId="279"/>
        </pc:sldMkLst>
        <pc:spChg chg="mod">
          <ac:chgData name="RJ Rosales" userId="d2911fcd622f0589" providerId="LiveId" clId="{82069978-9B4C-6F44-8E51-E2E6A657A3B5}" dt="2024-12-03T00:16:55.538" v="272" actId="1076"/>
          <ac:spMkLst>
            <pc:docMk/>
            <pc:sldMk cId="105057961" sldId="279"/>
            <ac:spMk id="2" creationId="{1E7C8D7C-EA1B-A417-DB26-71FCD56274A2}"/>
          </ac:spMkLst>
        </pc:spChg>
        <pc:picChg chg="add mod">
          <ac:chgData name="RJ Rosales" userId="d2911fcd622f0589" providerId="LiveId" clId="{82069978-9B4C-6F44-8E51-E2E6A657A3B5}" dt="2024-12-06T04:34:01.210" v="720" actId="1076"/>
          <ac:picMkLst>
            <pc:docMk/>
            <pc:sldMk cId="105057961" sldId="279"/>
            <ac:picMk id="1026" creationId="{1B99F7DB-CC73-92BD-E0FB-6C6039A664F4}"/>
          </ac:picMkLst>
        </pc:picChg>
      </pc:sldChg>
      <pc:sldChg chg="modSp mod">
        <pc:chgData name="RJ Rosales" userId="d2911fcd622f0589" providerId="LiveId" clId="{82069978-9B4C-6F44-8E51-E2E6A657A3B5}" dt="2024-12-17T06:08:49.974" v="769" actId="1076"/>
        <pc:sldMkLst>
          <pc:docMk/>
          <pc:sldMk cId="2252722093" sldId="288"/>
        </pc:sldMkLst>
        <pc:spChg chg="mod">
          <ac:chgData name="RJ Rosales" userId="d2911fcd622f0589" providerId="LiveId" clId="{82069978-9B4C-6F44-8E51-E2E6A657A3B5}" dt="2024-12-17T06:08:46.142" v="768" actId="1038"/>
          <ac:spMkLst>
            <pc:docMk/>
            <pc:sldMk cId="2252722093" sldId="288"/>
            <ac:spMk id="4" creationId="{22656B2E-CBED-36DD-D5A9-1D9A90E2C202}"/>
          </ac:spMkLst>
        </pc:spChg>
        <pc:spChg chg="mod">
          <ac:chgData name="RJ Rosales" userId="d2911fcd622f0589" providerId="LiveId" clId="{82069978-9B4C-6F44-8E51-E2E6A657A3B5}" dt="2024-12-17T06:08:49.974" v="769" actId="1076"/>
          <ac:spMkLst>
            <pc:docMk/>
            <pc:sldMk cId="2252722093" sldId="288"/>
            <ac:spMk id="5" creationId="{AA9B1537-ECE7-5843-4B0D-E09A3A92D79F}"/>
          </ac:spMkLst>
        </pc:spChg>
        <pc:spChg chg="mod">
          <ac:chgData name="RJ Rosales" userId="d2911fcd622f0589" providerId="LiveId" clId="{82069978-9B4C-6F44-8E51-E2E6A657A3B5}" dt="2024-12-02T11:18:05.590" v="12" actId="207"/>
          <ac:spMkLst>
            <pc:docMk/>
            <pc:sldMk cId="2252722093" sldId="288"/>
            <ac:spMk id="6" creationId="{09156AAF-F191-D240-4C2F-2E9F4F06DE79}"/>
          </ac:spMkLst>
        </pc:spChg>
      </pc:sldChg>
      <pc:sldChg chg="addSp modSp mod">
        <pc:chgData name="RJ Rosales" userId="d2911fcd622f0589" providerId="LiveId" clId="{82069978-9B4C-6F44-8E51-E2E6A657A3B5}" dt="2024-12-03T00:36:15.289" v="557" actId="207"/>
        <pc:sldMkLst>
          <pc:docMk/>
          <pc:sldMk cId="3286805785" sldId="289"/>
        </pc:sldMkLst>
        <pc:spChg chg="mod">
          <ac:chgData name="RJ Rosales" userId="d2911fcd622f0589" providerId="LiveId" clId="{82069978-9B4C-6F44-8E51-E2E6A657A3B5}" dt="2024-12-02T11:19:28.278" v="32" actId="20577"/>
          <ac:spMkLst>
            <pc:docMk/>
            <pc:sldMk cId="3286805785" sldId="289"/>
            <ac:spMk id="2" creationId="{0232B7A6-77BC-BBC2-D0DF-703249BFB00A}"/>
          </ac:spMkLst>
        </pc:spChg>
        <pc:spChg chg="mod">
          <ac:chgData name="RJ Rosales" userId="d2911fcd622f0589" providerId="LiveId" clId="{82069978-9B4C-6F44-8E51-E2E6A657A3B5}" dt="2024-12-03T00:34:58.310" v="490" actId="692"/>
          <ac:spMkLst>
            <pc:docMk/>
            <pc:sldMk cId="3286805785" sldId="289"/>
            <ac:spMk id="3" creationId="{58985B0D-66E2-5D32-B554-56DC5E98C468}"/>
          </ac:spMkLst>
        </pc:spChg>
        <pc:spChg chg="mod">
          <ac:chgData name="RJ Rosales" userId="d2911fcd622f0589" providerId="LiveId" clId="{82069978-9B4C-6F44-8E51-E2E6A657A3B5}" dt="2024-12-03T00:15:48.044" v="258" actId="12"/>
          <ac:spMkLst>
            <pc:docMk/>
            <pc:sldMk cId="3286805785" sldId="289"/>
            <ac:spMk id="4" creationId="{DACB0614-8D3B-07DF-9B01-3EF58A7E75A1}"/>
          </ac:spMkLst>
        </pc:spChg>
        <pc:spChg chg="add mod">
          <ac:chgData name="RJ Rosales" userId="d2911fcd622f0589" providerId="LiveId" clId="{82069978-9B4C-6F44-8E51-E2E6A657A3B5}" dt="2024-12-02T11:21:06.015" v="87" actId="1076"/>
          <ac:spMkLst>
            <pc:docMk/>
            <pc:sldMk cId="3286805785" sldId="289"/>
            <ac:spMk id="7" creationId="{D064572B-9D99-A0BD-1C4D-D65C66EEE2FC}"/>
          </ac:spMkLst>
        </pc:spChg>
        <pc:spChg chg="mod">
          <ac:chgData name="RJ Rosales" userId="d2911fcd622f0589" providerId="LiveId" clId="{82069978-9B4C-6F44-8E51-E2E6A657A3B5}" dt="2024-12-03T00:16:02.447" v="264" actId="1038"/>
          <ac:spMkLst>
            <pc:docMk/>
            <pc:sldMk cId="3286805785" sldId="289"/>
            <ac:spMk id="8" creationId="{47F90870-55F0-3300-4E9D-873937847DBC}"/>
          </ac:spMkLst>
        </pc:spChg>
        <pc:spChg chg="mod">
          <ac:chgData name="RJ Rosales" userId="d2911fcd622f0589" providerId="LiveId" clId="{82069978-9B4C-6F44-8E51-E2E6A657A3B5}" dt="2024-12-03T00:36:15.289" v="557" actId="207"/>
          <ac:spMkLst>
            <pc:docMk/>
            <pc:sldMk cId="3286805785" sldId="289"/>
            <ac:spMk id="9" creationId="{B4AC16F7-D823-ACF9-1729-84B300A0363F}"/>
          </ac:spMkLst>
        </pc:spChg>
        <pc:spChg chg="mod">
          <ac:chgData name="RJ Rosales" userId="d2911fcd622f0589" providerId="LiveId" clId="{82069978-9B4C-6F44-8E51-E2E6A657A3B5}" dt="2024-12-03T00:34:58.310" v="490" actId="692"/>
          <ac:spMkLst>
            <pc:docMk/>
            <pc:sldMk cId="3286805785" sldId="289"/>
            <ac:spMk id="12" creationId="{AF65C57C-F3AF-331E-BEA4-F7832B3A0D79}"/>
          </ac:spMkLst>
        </pc:spChg>
        <pc:spChg chg="mod">
          <ac:chgData name="RJ Rosales" userId="d2911fcd622f0589" providerId="LiveId" clId="{82069978-9B4C-6F44-8E51-E2E6A657A3B5}" dt="2024-12-03T00:34:58.310" v="490" actId="692"/>
          <ac:spMkLst>
            <pc:docMk/>
            <pc:sldMk cId="3286805785" sldId="289"/>
            <ac:spMk id="13" creationId="{DBA793FA-4AB3-2771-07AA-86FDBBC4A81F}"/>
          </ac:spMkLst>
        </pc:spChg>
        <pc:spChg chg="mod">
          <ac:chgData name="RJ Rosales" userId="d2911fcd622f0589" providerId="LiveId" clId="{82069978-9B4C-6F44-8E51-E2E6A657A3B5}" dt="2024-12-03T00:36:15.289" v="557" actId="207"/>
          <ac:spMkLst>
            <pc:docMk/>
            <pc:sldMk cId="3286805785" sldId="289"/>
            <ac:spMk id="14" creationId="{61C7F836-082A-7681-4D9E-F00C5D80B2F5}"/>
          </ac:spMkLst>
        </pc:spChg>
        <pc:spChg chg="mod">
          <ac:chgData name="RJ Rosales" userId="d2911fcd622f0589" providerId="LiveId" clId="{82069978-9B4C-6F44-8E51-E2E6A657A3B5}" dt="2024-12-03T00:15:33.900" v="256" actId="207"/>
          <ac:spMkLst>
            <pc:docMk/>
            <pc:sldMk cId="3286805785" sldId="289"/>
            <ac:spMk id="15" creationId="{6CFA8994-1EC9-4CAB-3812-6127049A1AD4}"/>
          </ac:spMkLst>
        </pc:spChg>
        <pc:spChg chg="add mod">
          <ac:chgData name="RJ Rosales" userId="d2911fcd622f0589" providerId="LiveId" clId="{82069978-9B4C-6F44-8E51-E2E6A657A3B5}" dt="2024-12-02T11:21:04.049" v="86" actId="1076"/>
          <ac:spMkLst>
            <pc:docMk/>
            <pc:sldMk cId="3286805785" sldId="289"/>
            <ac:spMk id="16" creationId="{152F8B0E-04B0-E143-B0D6-4CB087D4681E}"/>
          </ac:spMkLst>
        </pc:spChg>
        <pc:spChg chg="add mod">
          <ac:chgData name="RJ Rosales" userId="d2911fcd622f0589" providerId="LiveId" clId="{82069978-9B4C-6F44-8E51-E2E6A657A3B5}" dt="2024-12-03T00:34:58.310" v="490" actId="692"/>
          <ac:spMkLst>
            <pc:docMk/>
            <pc:sldMk cId="3286805785" sldId="289"/>
            <ac:spMk id="17" creationId="{DD5022A0-9B97-B569-8F69-5CD238DF57E7}"/>
          </ac:spMkLst>
        </pc:spChg>
        <pc:spChg chg="mod">
          <ac:chgData name="RJ Rosales" userId="d2911fcd622f0589" providerId="LiveId" clId="{82069978-9B4C-6F44-8E51-E2E6A657A3B5}" dt="2024-12-03T00:36:15.289" v="557" actId="207"/>
          <ac:spMkLst>
            <pc:docMk/>
            <pc:sldMk cId="3286805785" sldId="289"/>
            <ac:spMk id="29" creationId="{E5B269A4-9C8E-ECF0-D94B-16C02A138C18}"/>
          </ac:spMkLst>
        </pc:spChg>
        <pc:spChg chg="mod">
          <ac:chgData name="RJ Rosales" userId="d2911fcd622f0589" providerId="LiveId" clId="{82069978-9B4C-6F44-8E51-E2E6A657A3B5}" dt="2024-12-03T00:36:15.289" v="557" actId="207"/>
          <ac:spMkLst>
            <pc:docMk/>
            <pc:sldMk cId="3286805785" sldId="289"/>
            <ac:spMk id="39" creationId="{AC04891F-72FD-D817-49ED-B86D9D2E4518}"/>
          </ac:spMkLst>
        </pc:spChg>
        <pc:spChg chg="mod">
          <ac:chgData name="RJ Rosales" userId="d2911fcd622f0589" providerId="LiveId" clId="{82069978-9B4C-6F44-8E51-E2E6A657A3B5}" dt="2024-12-03T00:34:58.310" v="490" actId="692"/>
          <ac:spMkLst>
            <pc:docMk/>
            <pc:sldMk cId="3286805785" sldId="289"/>
            <ac:spMk id="40" creationId="{826047CE-45C0-748D-6A49-B0F33349151E}"/>
          </ac:spMkLst>
        </pc:spChg>
        <pc:spChg chg="mod">
          <ac:chgData name="RJ Rosales" userId="d2911fcd622f0589" providerId="LiveId" clId="{82069978-9B4C-6F44-8E51-E2E6A657A3B5}" dt="2024-12-03T00:36:15.289" v="557" actId="207"/>
          <ac:spMkLst>
            <pc:docMk/>
            <pc:sldMk cId="3286805785" sldId="289"/>
            <ac:spMk id="42" creationId="{F63AF357-0691-B7FF-0E28-38F3C77C2974}"/>
          </ac:spMkLst>
        </pc:spChg>
        <pc:spChg chg="mod">
          <ac:chgData name="RJ Rosales" userId="d2911fcd622f0589" providerId="LiveId" clId="{82069978-9B4C-6F44-8E51-E2E6A657A3B5}" dt="2024-12-03T00:30:30.215" v="405" actId="14100"/>
          <ac:spMkLst>
            <pc:docMk/>
            <pc:sldMk cId="3286805785" sldId="289"/>
            <ac:spMk id="43" creationId="{923B6390-8BE3-9476-BDAA-0A53233417ED}"/>
          </ac:spMkLst>
        </pc:spChg>
        <pc:spChg chg="mod">
          <ac:chgData name="RJ Rosales" userId="d2911fcd622f0589" providerId="LiveId" clId="{82069978-9B4C-6F44-8E51-E2E6A657A3B5}" dt="2024-12-03T00:34:58.310" v="490" actId="692"/>
          <ac:spMkLst>
            <pc:docMk/>
            <pc:sldMk cId="3286805785" sldId="289"/>
            <ac:spMk id="44" creationId="{8C528A15-EA36-52BD-5D55-03803C0DABCE}"/>
          </ac:spMkLst>
        </pc:spChg>
        <pc:spChg chg="mod">
          <ac:chgData name="RJ Rosales" userId="d2911fcd622f0589" providerId="LiveId" clId="{82069978-9B4C-6F44-8E51-E2E6A657A3B5}" dt="2024-12-03T00:34:58.310" v="490" actId="692"/>
          <ac:spMkLst>
            <pc:docMk/>
            <pc:sldMk cId="3286805785" sldId="289"/>
            <ac:spMk id="45" creationId="{DDDA4F56-C600-1668-1F3B-00D03A20AA0B}"/>
          </ac:spMkLst>
        </pc:spChg>
        <pc:spChg chg="mod">
          <ac:chgData name="RJ Rosales" userId="d2911fcd622f0589" providerId="LiveId" clId="{82069978-9B4C-6F44-8E51-E2E6A657A3B5}" dt="2024-12-03T00:15:55.392" v="259" actId="1076"/>
          <ac:spMkLst>
            <pc:docMk/>
            <pc:sldMk cId="3286805785" sldId="289"/>
            <ac:spMk id="46" creationId="{2DE9CE35-2080-79D9-1C35-FA076195A867}"/>
          </ac:spMkLst>
        </pc:spChg>
        <pc:grpChg chg="mod">
          <ac:chgData name="RJ Rosales" userId="d2911fcd622f0589" providerId="LiveId" clId="{82069978-9B4C-6F44-8E51-E2E6A657A3B5}" dt="2024-12-03T00:34:51.592" v="487" actId="207"/>
          <ac:grpSpMkLst>
            <pc:docMk/>
            <pc:sldMk cId="3286805785" sldId="289"/>
            <ac:grpSpMk id="26" creationId="{31995E52-0DA7-C7FD-6474-C0325852AEDE}"/>
          </ac:grpSpMkLst>
        </pc:grpChg>
        <pc:cxnChg chg="mod">
          <ac:chgData name="RJ Rosales" userId="d2911fcd622f0589" providerId="LiveId" clId="{82069978-9B4C-6F44-8E51-E2E6A657A3B5}" dt="2024-12-03T00:34:58.310" v="490" actId="692"/>
          <ac:cxnSpMkLst>
            <pc:docMk/>
            <pc:sldMk cId="3286805785" sldId="289"/>
            <ac:cxnSpMk id="21" creationId="{613F0F52-5D4F-E45D-4377-8500F707C81C}"/>
          </ac:cxnSpMkLst>
        </pc:cxnChg>
        <pc:cxnChg chg="mod">
          <ac:chgData name="RJ Rosales" userId="d2911fcd622f0589" providerId="LiveId" clId="{82069978-9B4C-6F44-8E51-E2E6A657A3B5}" dt="2024-12-03T00:34:58.310" v="490" actId="692"/>
          <ac:cxnSpMkLst>
            <pc:docMk/>
            <pc:sldMk cId="3286805785" sldId="289"/>
            <ac:cxnSpMk id="23" creationId="{775810A4-EAC8-F33C-456B-6196DF2FBBEC}"/>
          </ac:cxnSpMkLst>
        </pc:cxnChg>
        <pc:cxnChg chg="mod">
          <ac:chgData name="RJ Rosales" userId="d2911fcd622f0589" providerId="LiveId" clId="{82069978-9B4C-6F44-8E51-E2E6A657A3B5}" dt="2024-12-03T00:34:58.310" v="490" actId="692"/>
          <ac:cxnSpMkLst>
            <pc:docMk/>
            <pc:sldMk cId="3286805785" sldId="289"/>
            <ac:cxnSpMk id="25" creationId="{E5B8D5A2-A990-D1B4-8A52-0520271EC1B1}"/>
          </ac:cxnSpMkLst>
        </pc:cxnChg>
        <pc:cxnChg chg="mod">
          <ac:chgData name="RJ Rosales" userId="d2911fcd622f0589" providerId="LiveId" clId="{82069978-9B4C-6F44-8E51-E2E6A657A3B5}" dt="2024-12-03T00:35:14.569" v="553" actId="692"/>
          <ac:cxnSpMkLst>
            <pc:docMk/>
            <pc:sldMk cId="3286805785" sldId="289"/>
            <ac:cxnSpMk id="35" creationId="{A5CA59B7-F69B-BF5A-72AF-9C657C1A3AF4}"/>
          </ac:cxnSpMkLst>
        </pc:cxnChg>
      </pc:sldChg>
      <pc:sldChg chg="modSp mod">
        <pc:chgData name="RJ Rosales" userId="d2911fcd622f0589" providerId="LiveId" clId="{82069978-9B4C-6F44-8E51-E2E6A657A3B5}" dt="2024-12-03T00:17:00.894" v="273" actId="1076"/>
        <pc:sldMkLst>
          <pc:docMk/>
          <pc:sldMk cId="674662205" sldId="290"/>
        </pc:sldMkLst>
        <pc:spChg chg="mod">
          <ac:chgData name="RJ Rosales" userId="d2911fcd622f0589" providerId="LiveId" clId="{82069978-9B4C-6F44-8E51-E2E6A657A3B5}" dt="2024-12-03T00:17:00.894" v="273" actId="1076"/>
          <ac:spMkLst>
            <pc:docMk/>
            <pc:sldMk cId="674662205" sldId="290"/>
            <ac:spMk id="4" creationId="{FCB703C0-BCD3-9F98-86A5-DCA6C2903A75}"/>
          </ac:spMkLst>
        </pc:spChg>
      </pc:sldChg>
      <pc:sldChg chg="modSp mod">
        <pc:chgData name="RJ Rosales" userId="d2911fcd622f0589" providerId="LiveId" clId="{82069978-9B4C-6F44-8E51-E2E6A657A3B5}" dt="2024-12-03T00:23:39.586" v="361" actId="207"/>
        <pc:sldMkLst>
          <pc:docMk/>
          <pc:sldMk cId="2961836624" sldId="292"/>
        </pc:sldMkLst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2" creationId="{B851572E-039F-A915-0427-3FAB567C5749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6" creationId="{4BEBCB9B-EF4E-B961-5136-C0649A2E975A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7" creationId="{CFEB13F0-B38E-4D19-4377-70A7F5772E54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8" creationId="{35B0EECC-C216-9A58-A75C-0F24727296C9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9" creationId="{2EF01C5B-A009-32DC-740E-ADF4D52DFF26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10" creationId="{8A78B3B6-A77C-7472-7864-9077BA4C0011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11" creationId="{887B7987-A30A-1C70-BF25-72AC3F99F004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12" creationId="{1F5A161C-E701-45FA-EDC4-FC58403D8F7D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13" creationId="{49FEDDC2-F097-0E7F-31AD-EB8604A5374A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14" creationId="{26A44348-2EB5-6E01-D75F-F976E21EED2A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18" creationId="{987DD663-4D75-90D3-9BA6-E6B9DDF24D37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19" creationId="{C848DDEA-3EA6-AA75-9740-385920EA0987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20" creationId="{6AAB3FE3-7825-F967-43C2-F95BEB19A117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21" creationId="{3DDCE8DA-FF53-6B6A-0687-291ED71D3AB4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22" creationId="{B2C265D1-C4CA-5E29-157B-A40A4A40C64B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23" creationId="{8BA773DF-A29B-910B-42A8-BD40B6F3115F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24" creationId="{4BCD6CAB-C30A-D229-A6C5-7E0C11B70E1D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25" creationId="{D3FD6CEA-B7C8-07F3-8A02-FACFF7496C97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26" creationId="{29A8E0EE-A738-48DF-83EE-AE6C363650E8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27" creationId="{7C21C740-9C78-C7D0-A716-EB6EBDF6B305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28" creationId="{A03647A5-0E08-02A5-3B47-6FBC5F76AC9D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29" creationId="{9E8D518D-92B5-B9D2-EF0C-260A4A3640B3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30" creationId="{A93D0E7B-1CA7-1CA8-E08B-BA6DD2A71590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31" creationId="{54D069E2-FA3A-4D43-A050-0174A6EFC6C6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32" creationId="{9C697B9C-6BC5-A2E6-892F-4405E07D1102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33" creationId="{79BD719C-4CC7-1C0F-B8B2-2907407DA5F0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34" creationId="{6E8F1391-3C4C-92B7-969A-9A1B221A889D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35" creationId="{BF681437-F4F5-1E8C-7D32-FC0527DCB98C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36" creationId="{DB5D8757-3FBD-6501-57D7-018598543DC1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37" creationId="{DCD4E960-66A6-8EEE-AEE7-88005DA1AB83}"/>
          </ac:spMkLst>
        </pc:spChg>
        <pc:spChg chg="mod">
          <ac:chgData name="RJ Rosales" userId="d2911fcd622f0589" providerId="LiveId" clId="{82069978-9B4C-6F44-8E51-E2E6A657A3B5}" dt="2024-12-03T00:23:39.586" v="361" actId="207"/>
          <ac:spMkLst>
            <pc:docMk/>
            <pc:sldMk cId="2961836624" sldId="292"/>
            <ac:spMk id="38" creationId="{611E286F-2DB0-A1AF-80DC-A343915AE5FF}"/>
          </ac:spMkLst>
        </pc:spChg>
      </pc:sldChg>
      <pc:sldChg chg="modSp mod">
        <pc:chgData name="RJ Rosales" userId="d2911fcd622f0589" providerId="LiveId" clId="{82069978-9B4C-6F44-8E51-E2E6A657A3B5}" dt="2024-12-03T00:29:09.710" v="390" actId="692"/>
        <pc:sldMkLst>
          <pc:docMk/>
          <pc:sldMk cId="1154793513" sldId="293"/>
        </pc:sldMkLst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2" creationId="{24E2E76C-AF55-33D7-0CC1-4A267D577E56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4" creationId="{6D83B75C-6F5A-9710-BE3E-DA3B62009583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6" creationId="{3AC9EC29-D0C2-FA03-84D4-69EF93FB4B8B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7" creationId="{467AE69C-0056-85F8-B96E-565373D24921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8" creationId="{C2879264-F7F7-1E29-A9D2-C24E04BA4661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9" creationId="{F5AFC8EA-8B85-2759-80F3-F4920562DEAB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10" creationId="{86E932F6-845D-13F4-49E3-6EF4D19155DC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11" creationId="{CC938D3B-7B43-A9A4-5FD8-EA42CB14EE22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12" creationId="{74CF0635-02D3-4E5F-47E7-50D8B0AFFAAA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13" creationId="{E795A9ED-A717-C6D9-3935-7422C5165047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15" creationId="{ABB3CD95-DC8C-D5B8-748D-2C171196FCEB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16" creationId="{C6D186A2-BD50-1A23-37B6-815ACBA6FD01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17" creationId="{BD5250F3-0924-AF51-21D4-E4DAD23FC71B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18" creationId="{6DA91B18-B171-82FE-D9FE-8375A93D4607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19" creationId="{13DB0F6A-E028-0D39-319F-DEA4EC4D93A8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21" creationId="{CE3CB29E-6B5D-EE06-2F68-A2BD8F743224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22" creationId="{29E988C6-F49E-13E9-12EC-D8339D2618ED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23" creationId="{4039E70B-FEE3-371C-5A41-887FE9477E11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24" creationId="{940B1444-E34F-1D01-2771-F0C8890FACAE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25" creationId="{240D9082-5D81-5AFB-13F4-93078EE7E8A2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26" creationId="{C076D602-1BE8-8BE7-7D75-D1508AAD1788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27" creationId="{490989B7-8ACE-A9F8-262D-48EB884EBAAC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28" creationId="{7098528F-83FE-626B-F0EA-B9BDCA6AAAB0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29" creationId="{C5E99361-5170-8337-3A1E-EC667A3D6DC8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30" creationId="{D9DB01D6-45C3-1F2F-4E23-AE8FBCDE1353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31" creationId="{51852074-5B18-C2F3-EE90-A44CBE3B568A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32" creationId="{FB7C6607-6B7A-CFFD-E896-CE422EE3090D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33" creationId="{738E46E6-3B4F-9AD3-39A3-4C688C817C2F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34" creationId="{7067CB86-A7A6-D1BF-918C-44DCEE12DD2F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35" creationId="{5168ED74-A862-6E08-7510-C3CE81CA2215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36" creationId="{907D1E43-5863-0308-A0E1-FB551CF8F9C9}"/>
          </ac:spMkLst>
        </pc:spChg>
        <pc:spChg chg="mod">
          <ac:chgData name="RJ Rosales" userId="d2911fcd622f0589" providerId="LiveId" clId="{82069978-9B4C-6F44-8E51-E2E6A657A3B5}" dt="2024-12-03T00:23:36.062" v="360" actId="207"/>
          <ac:spMkLst>
            <pc:docMk/>
            <pc:sldMk cId="1154793513" sldId="293"/>
            <ac:spMk id="37" creationId="{76500C1C-6DEB-7743-A5BD-2690832A644A}"/>
          </ac:spMkLst>
        </pc:spChg>
        <pc:spChg chg="mod">
          <ac:chgData name="RJ Rosales" userId="d2911fcd622f0589" providerId="LiveId" clId="{82069978-9B4C-6F44-8E51-E2E6A657A3B5}" dt="2024-12-03T00:29:09.710" v="390" actId="692"/>
          <ac:spMkLst>
            <pc:docMk/>
            <pc:sldMk cId="1154793513" sldId="293"/>
            <ac:spMk id="38" creationId="{36EA8C4A-9347-6040-C583-C29A129F2D8F}"/>
          </ac:spMkLst>
        </pc:spChg>
      </pc:sldChg>
      <pc:sldChg chg="modSp mod">
        <pc:chgData name="RJ Rosales" userId="d2911fcd622f0589" providerId="LiveId" clId="{82069978-9B4C-6F44-8E51-E2E6A657A3B5}" dt="2024-12-03T00:28:55.366" v="389" actId="692"/>
        <pc:sldMkLst>
          <pc:docMk/>
          <pc:sldMk cId="2786752454" sldId="294"/>
        </pc:sldMkLst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4" creationId="{6D83B75C-6F5A-9710-BE3E-DA3B62009583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13" creationId="{E550321E-AA71-0F82-3E5D-9D6FAB554BEC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14" creationId="{D80C4973-DA73-6EB1-4631-4C4715CD2B0F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15" creationId="{73313B03-4581-849E-3F81-77E317F52A02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16" creationId="{4C276596-F045-D688-1648-001A30EA532F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17" creationId="{E2E3A09C-A477-EDBE-5C3F-AA8BC33CE3CF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18" creationId="{3F8E2F9D-C2D2-78B8-CAB6-00015DF994E4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19" creationId="{A72DF46B-3891-2F43-6614-9ABF67150F1C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20" creationId="{891C1AB5-C119-A6C4-8F61-998608C9FD42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21" creationId="{AFECF1BD-9FE9-209E-B07A-F09950D79B20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22" creationId="{B3BBB271-A95A-E791-8415-1FD25666F919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23" creationId="{71EFA079-38E4-34BD-7C94-AB7776982F3D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24" creationId="{9D995E01-F4DA-7FDA-AAF3-AB82A2076A96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25" creationId="{9A854B07-0BFD-08EE-5C15-827C392CBE60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26" creationId="{89D53794-171F-2D35-CF0F-390776FC9292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27" creationId="{A35B4822-6697-EC8E-823F-6223FC0E4D05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28" creationId="{9A19A35E-0955-E16F-2F3A-A9D0D6FD261B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29" creationId="{628EF696-C4DE-CE70-365D-4E5654E8FC65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30" creationId="{F52B816F-3711-7741-9294-60BEC73345B1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31" creationId="{EA52D144-76DB-1640-CCAB-478BF2BB734C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32" creationId="{E15E9751-B44E-C7D6-AC03-D738DF8FAF43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33" creationId="{46D75F19-8793-3446-C73C-63E06F6391FA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34" creationId="{C1D33B9B-5BA7-DF2B-3518-F71EEFC33085}"/>
          </ac:spMkLst>
        </pc:spChg>
        <pc:spChg chg="mod">
          <ac:chgData name="RJ Rosales" userId="d2911fcd622f0589" providerId="LiveId" clId="{82069978-9B4C-6F44-8E51-E2E6A657A3B5}" dt="2024-12-03T00:23:30.883" v="359" actId="207"/>
          <ac:spMkLst>
            <pc:docMk/>
            <pc:sldMk cId="2786752454" sldId="294"/>
            <ac:spMk id="35" creationId="{804422FF-A81C-AB40-BACB-812DB9EFA082}"/>
          </ac:spMkLst>
        </pc:spChg>
        <pc:spChg chg="mod">
          <ac:chgData name="RJ Rosales" userId="d2911fcd622f0589" providerId="LiveId" clId="{82069978-9B4C-6F44-8E51-E2E6A657A3B5}" dt="2024-12-03T00:28:55.366" v="389" actId="692"/>
          <ac:spMkLst>
            <pc:docMk/>
            <pc:sldMk cId="2786752454" sldId="294"/>
            <ac:spMk id="36" creationId="{14ABA116-1B1E-DCD2-C5B8-65CE091DFC09}"/>
          </ac:spMkLst>
        </pc:spChg>
        <pc:grpChg chg="mod">
          <ac:chgData name="RJ Rosales" userId="d2911fcd622f0589" providerId="LiveId" clId="{82069978-9B4C-6F44-8E51-E2E6A657A3B5}" dt="2024-12-03T00:23:30.883" v="359" actId="207"/>
          <ac:grpSpMkLst>
            <pc:docMk/>
            <pc:sldMk cId="2786752454" sldId="294"/>
            <ac:grpSpMk id="12" creationId="{6881E18D-D543-F7DA-484F-8271E6F18D79}"/>
          </ac:grpSpMkLst>
        </pc:grpChg>
      </pc:sldChg>
      <pc:sldChg chg="modSp mod">
        <pc:chgData name="RJ Rosales" userId="d2911fcd622f0589" providerId="LiveId" clId="{82069978-9B4C-6F44-8E51-E2E6A657A3B5}" dt="2024-12-03T00:28:04.435" v="385" actId="1076"/>
        <pc:sldMkLst>
          <pc:docMk/>
          <pc:sldMk cId="1489923912" sldId="295"/>
        </pc:sldMkLst>
        <pc:spChg chg="mod">
          <ac:chgData name="RJ Rosales" userId="d2911fcd622f0589" providerId="LiveId" clId="{82069978-9B4C-6F44-8E51-E2E6A657A3B5}" dt="2024-12-03T00:27:56.690" v="383" actId="1036"/>
          <ac:spMkLst>
            <pc:docMk/>
            <pc:sldMk cId="1489923912" sldId="295"/>
            <ac:spMk id="2" creationId="{B0CD76E0-6306-20B4-F8F5-31152F123894}"/>
          </ac:spMkLst>
        </pc:spChg>
        <pc:spChg chg="mod">
          <ac:chgData name="RJ Rosales" userId="d2911fcd622f0589" providerId="LiveId" clId="{82069978-9B4C-6F44-8E51-E2E6A657A3B5}" dt="2024-12-03T00:27:56.690" v="383" actId="1036"/>
          <ac:spMkLst>
            <pc:docMk/>
            <pc:sldMk cId="1489923912" sldId="295"/>
            <ac:spMk id="3" creationId="{A1F2DFA3-30F7-EEBF-A384-FA0871281E33}"/>
          </ac:spMkLst>
        </pc:spChg>
        <pc:spChg chg="mod">
          <ac:chgData name="RJ Rosales" userId="d2911fcd622f0589" providerId="LiveId" clId="{82069978-9B4C-6F44-8E51-E2E6A657A3B5}" dt="2024-12-03T00:18:01.631" v="309" actId="1038"/>
          <ac:spMkLst>
            <pc:docMk/>
            <pc:sldMk cId="1489923912" sldId="295"/>
            <ac:spMk id="39" creationId="{19BFF5FA-2833-2758-1FA7-709D08FF4E04}"/>
          </ac:spMkLst>
        </pc:spChg>
        <pc:spChg chg="mod">
          <ac:chgData name="RJ Rosales" userId="d2911fcd622f0589" providerId="LiveId" clId="{82069978-9B4C-6F44-8E51-E2E6A657A3B5}" dt="2024-12-03T00:28:04.435" v="385" actId="1076"/>
          <ac:spMkLst>
            <pc:docMk/>
            <pc:sldMk cId="1489923912" sldId="295"/>
            <ac:spMk id="59" creationId="{C6EF7EF1-5A44-1AD1-0AE7-E761A512D7AD}"/>
          </ac:spMkLst>
        </pc:spChg>
        <pc:spChg chg="mod">
          <ac:chgData name="RJ Rosales" userId="d2911fcd622f0589" providerId="LiveId" clId="{82069978-9B4C-6F44-8E51-E2E6A657A3B5}" dt="2024-12-03T00:28:01.915" v="384" actId="1076"/>
          <ac:spMkLst>
            <pc:docMk/>
            <pc:sldMk cId="1489923912" sldId="295"/>
            <ac:spMk id="74" creationId="{EAE9FCF9-FB22-9B1A-90C3-9DA8133A3958}"/>
          </ac:spMkLst>
        </pc:spChg>
        <pc:grpChg chg="mod">
          <ac:chgData name="RJ Rosales" userId="d2911fcd622f0589" providerId="LiveId" clId="{82069978-9B4C-6F44-8E51-E2E6A657A3B5}" dt="2024-12-03T00:27:56.690" v="383" actId="1036"/>
          <ac:grpSpMkLst>
            <pc:docMk/>
            <pc:sldMk cId="1489923912" sldId="295"/>
            <ac:grpSpMk id="38" creationId="{B78980F6-4FB3-0BE0-93EC-E2196646570D}"/>
          </ac:grpSpMkLst>
        </pc:grpChg>
        <pc:grpChg chg="mod">
          <ac:chgData name="RJ Rosales" userId="d2911fcd622f0589" providerId="LiveId" clId="{82069978-9B4C-6F44-8E51-E2E6A657A3B5}" dt="2024-12-03T00:27:56.690" v="383" actId="1036"/>
          <ac:grpSpMkLst>
            <pc:docMk/>
            <pc:sldMk cId="1489923912" sldId="295"/>
            <ac:grpSpMk id="63" creationId="{4A3F18ED-CB81-3FE9-962C-2F114D8D9DC8}"/>
          </ac:grpSpMkLst>
        </pc:grpChg>
      </pc:sldChg>
      <pc:sldChg chg="modSp mod">
        <pc:chgData name="RJ Rosales" userId="d2911fcd622f0589" providerId="LiveId" clId="{82069978-9B4C-6F44-8E51-E2E6A657A3B5}" dt="2024-12-03T00:28:39.782" v="387" actId="692"/>
        <pc:sldMkLst>
          <pc:docMk/>
          <pc:sldMk cId="3930030488" sldId="296"/>
        </pc:sldMkLst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2" creationId="{8DE0DB61-2A1F-4F8E-63FA-91A4C52A9C60}"/>
          </ac:spMkLst>
        </pc:spChg>
        <pc:spChg chg="mod">
          <ac:chgData name="RJ Rosales" userId="d2911fcd622f0589" providerId="LiveId" clId="{82069978-9B4C-6F44-8E51-E2E6A657A3B5}" dt="2024-12-03T00:28:39.782" v="387" actId="692"/>
          <ac:spMkLst>
            <pc:docMk/>
            <pc:sldMk cId="3930030488" sldId="296"/>
            <ac:spMk id="3" creationId="{B17C17C0-0243-104D-9B8D-E1038736F184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4" creationId="{43EF62A8-B15A-BDCA-C62B-ED5D3C05A710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5" creationId="{DC593B52-91E8-7EDC-AE4F-DE82BE3135F5}"/>
          </ac:spMkLst>
        </pc:spChg>
        <pc:spChg chg="mod">
          <ac:chgData name="RJ Rosales" userId="d2911fcd622f0589" providerId="LiveId" clId="{82069978-9B4C-6F44-8E51-E2E6A657A3B5}" dt="2024-12-02T11:27:03.719" v="149" actId="207"/>
          <ac:spMkLst>
            <pc:docMk/>
            <pc:sldMk cId="3930030488" sldId="296"/>
            <ac:spMk id="7" creationId="{185EE8FB-BCD1-4AFD-374C-A7CA0B4529E0}"/>
          </ac:spMkLst>
        </pc:spChg>
        <pc:spChg chg="mod">
          <ac:chgData name="RJ Rosales" userId="d2911fcd622f0589" providerId="LiveId" clId="{82069978-9B4C-6F44-8E51-E2E6A657A3B5}" dt="2024-12-02T11:27:03.719" v="149" actId="207"/>
          <ac:spMkLst>
            <pc:docMk/>
            <pc:sldMk cId="3930030488" sldId="296"/>
            <ac:spMk id="8" creationId="{4818474A-F01C-AF55-03AB-BAE33FD0B667}"/>
          </ac:spMkLst>
        </pc:spChg>
        <pc:spChg chg="mod">
          <ac:chgData name="RJ Rosales" userId="d2911fcd622f0589" providerId="LiveId" clId="{82069978-9B4C-6F44-8E51-E2E6A657A3B5}" dt="2024-12-02T11:27:03.719" v="149" actId="207"/>
          <ac:spMkLst>
            <pc:docMk/>
            <pc:sldMk cId="3930030488" sldId="296"/>
            <ac:spMk id="9" creationId="{8FAD735E-DAE9-2B23-6627-2B5AC8D11509}"/>
          </ac:spMkLst>
        </pc:spChg>
        <pc:spChg chg="mod">
          <ac:chgData name="RJ Rosales" userId="d2911fcd622f0589" providerId="LiveId" clId="{82069978-9B4C-6F44-8E51-E2E6A657A3B5}" dt="2024-12-02T11:27:03.719" v="149" actId="207"/>
          <ac:spMkLst>
            <pc:docMk/>
            <pc:sldMk cId="3930030488" sldId="296"/>
            <ac:spMk id="10" creationId="{A69253F9-D4B9-8129-B71F-6EE79A72F1D8}"/>
          </ac:spMkLst>
        </pc:spChg>
        <pc:spChg chg="mod">
          <ac:chgData name="RJ Rosales" userId="d2911fcd622f0589" providerId="LiveId" clId="{82069978-9B4C-6F44-8E51-E2E6A657A3B5}" dt="2024-12-03T00:28:29.712" v="386" actId="166"/>
          <ac:spMkLst>
            <pc:docMk/>
            <pc:sldMk cId="3930030488" sldId="296"/>
            <ac:spMk id="11" creationId="{C3AB031E-F873-120F-4EEE-726079551226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15" creationId="{67EA0BD8-80C6-E988-11EA-95208E9DD743}"/>
          </ac:spMkLst>
        </pc:spChg>
        <pc:spChg chg="mod">
          <ac:chgData name="RJ Rosales" userId="d2911fcd622f0589" providerId="LiveId" clId="{82069978-9B4C-6F44-8E51-E2E6A657A3B5}" dt="2024-12-02T11:32:51.062" v="199" actId="207"/>
          <ac:spMkLst>
            <pc:docMk/>
            <pc:sldMk cId="3930030488" sldId="296"/>
            <ac:spMk id="16" creationId="{59ABE78F-00E6-F5C7-2820-B03C10DA6F8C}"/>
          </ac:spMkLst>
        </pc:spChg>
        <pc:spChg chg="mod">
          <ac:chgData name="RJ Rosales" userId="d2911fcd622f0589" providerId="LiveId" clId="{82069978-9B4C-6F44-8E51-E2E6A657A3B5}" dt="2024-12-02T11:32:51.062" v="199" actId="207"/>
          <ac:spMkLst>
            <pc:docMk/>
            <pc:sldMk cId="3930030488" sldId="296"/>
            <ac:spMk id="17" creationId="{01E02CFE-2ED8-08C9-3E62-E0208D14D3A3}"/>
          </ac:spMkLst>
        </pc:spChg>
        <pc:spChg chg="mod">
          <ac:chgData name="RJ Rosales" userId="d2911fcd622f0589" providerId="LiveId" clId="{82069978-9B4C-6F44-8E51-E2E6A657A3B5}" dt="2024-12-02T11:32:51.062" v="199" actId="207"/>
          <ac:spMkLst>
            <pc:docMk/>
            <pc:sldMk cId="3930030488" sldId="296"/>
            <ac:spMk id="18" creationId="{1BD897A2-7348-AF24-4559-BC5C3BA8A970}"/>
          </ac:spMkLst>
        </pc:spChg>
        <pc:spChg chg="mod">
          <ac:chgData name="RJ Rosales" userId="d2911fcd622f0589" providerId="LiveId" clId="{82069978-9B4C-6F44-8E51-E2E6A657A3B5}" dt="2024-12-02T11:32:51.062" v="199" actId="207"/>
          <ac:spMkLst>
            <pc:docMk/>
            <pc:sldMk cId="3930030488" sldId="296"/>
            <ac:spMk id="19" creationId="{93BD0115-40F3-022D-E847-B0DCE0D8DE1C}"/>
          </ac:spMkLst>
        </pc:spChg>
        <pc:spChg chg="mod">
          <ac:chgData name="RJ Rosales" userId="d2911fcd622f0589" providerId="LiveId" clId="{82069978-9B4C-6F44-8E51-E2E6A657A3B5}" dt="2024-12-02T11:32:51.062" v="199" actId="207"/>
          <ac:spMkLst>
            <pc:docMk/>
            <pc:sldMk cId="3930030488" sldId="296"/>
            <ac:spMk id="20" creationId="{0F542255-0C55-CF36-596E-F851D574BE98}"/>
          </ac:spMkLst>
        </pc:spChg>
        <pc:spChg chg="mod">
          <ac:chgData name="RJ Rosales" userId="d2911fcd622f0589" providerId="LiveId" clId="{82069978-9B4C-6F44-8E51-E2E6A657A3B5}" dt="2024-12-02T11:32:51.062" v="199" actId="207"/>
          <ac:spMkLst>
            <pc:docMk/>
            <pc:sldMk cId="3930030488" sldId="296"/>
            <ac:spMk id="21" creationId="{6B5E6EB0-688E-5625-1771-A4A90F392ADF}"/>
          </ac:spMkLst>
        </pc:spChg>
        <pc:spChg chg="mod">
          <ac:chgData name="RJ Rosales" userId="d2911fcd622f0589" providerId="LiveId" clId="{82069978-9B4C-6F44-8E51-E2E6A657A3B5}" dt="2024-12-02T11:32:51.062" v="199" actId="207"/>
          <ac:spMkLst>
            <pc:docMk/>
            <pc:sldMk cId="3930030488" sldId="296"/>
            <ac:spMk id="22" creationId="{F96034AE-6C45-BE1F-2926-508A6468C43B}"/>
          </ac:spMkLst>
        </pc:spChg>
        <pc:spChg chg="mod">
          <ac:chgData name="RJ Rosales" userId="d2911fcd622f0589" providerId="LiveId" clId="{82069978-9B4C-6F44-8E51-E2E6A657A3B5}" dt="2024-12-02T11:32:51.062" v="199" actId="207"/>
          <ac:spMkLst>
            <pc:docMk/>
            <pc:sldMk cId="3930030488" sldId="296"/>
            <ac:spMk id="23" creationId="{437E36E8-EBB9-1399-DE87-694D385BCBC7}"/>
          </ac:spMkLst>
        </pc:spChg>
        <pc:spChg chg="mod">
          <ac:chgData name="RJ Rosales" userId="d2911fcd622f0589" providerId="LiveId" clId="{82069978-9B4C-6F44-8E51-E2E6A657A3B5}" dt="2024-12-02T11:32:51.062" v="199" actId="207"/>
          <ac:spMkLst>
            <pc:docMk/>
            <pc:sldMk cId="3930030488" sldId="296"/>
            <ac:spMk id="24" creationId="{7F3D36D1-5524-CD24-E32C-0BCB69DCB847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29" creationId="{320CEB39-C484-F726-ED84-5602D8CC1D66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30" creationId="{E77947AC-CA1E-7F62-23AD-DCC60DC2A3B6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31" creationId="{EA8F8933-8AE0-449E-5EFC-F19BDF438430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32" creationId="{0F0E0B5F-607F-62AC-4243-DA3BC882560D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33" creationId="{AA46A045-DCD0-3EF1-0C70-85DDDCDDB97B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34" creationId="{8F5E00D1-A4BD-E0ED-E862-7AAEF8649BD2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35" creationId="{346BAA20-1D47-DBC0-ED1A-53A76F62092F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36" creationId="{3677DA97-A0E9-161B-2F10-4B4FC6C02537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37" creationId="{512A44F2-4AF1-CDA0-A5DB-53015C3ABCB3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38" creationId="{027563E1-B1D4-389F-F5AF-DAC781B6B14C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39" creationId="{CE0D4ADB-EFF6-69C0-6607-60FB9059E029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40" creationId="{94600AF4-B0E3-D335-7FBE-0F9299324B87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41" creationId="{A27A9C11-21C7-89D9-2336-20ED13DA77F7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42" creationId="{B19A0B61-4C75-0D04-4DE1-7E5EA8036B02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43" creationId="{07E68FE5-45BE-C37C-23E9-4E49ABDF9E2C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44" creationId="{96534406-F98E-257E-ACED-B88801FB02C1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45" creationId="{757AF077-5C2F-F75C-55F2-70131B2BC2F4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46" creationId="{9F9A3062-42FA-DCCB-B02B-C37A53B68DE9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47" creationId="{57C0BED6-ECDE-F551-41BD-F270059EE378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48" creationId="{487D853D-42D8-9F86-4267-35B20D78A352}"/>
          </ac:spMkLst>
        </pc:spChg>
        <pc:spChg chg="mod">
          <ac:chgData name="RJ Rosales" userId="d2911fcd622f0589" providerId="LiveId" clId="{82069978-9B4C-6F44-8E51-E2E6A657A3B5}" dt="2024-12-03T00:23:17.253" v="358" actId="207"/>
          <ac:spMkLst>
            <pc:docMk/>
            <pc:sldMk cId="3930030488" sldId="296"/>
            <ac:spMk id="49" creationId="{856B88F8-B2DC-F602-3164-A9992DF04CA7}"/>
          </ac:spMkLst>
        </pc:spChg>
        <pc:grpChg chg="mod">
          <ac:chgData name="RJ Rosales" userId="d2911fcd622f0589" providerId="LiveId" clId="{82069978-9B4C-6F44-8E51-E2E6A657A3B5}" dt="2024-12-03T00:23:17.253" v="358" actId="207"/>
          <ac:grpSpMkLst>
            <pc:docMk/>
            <pc:sldMk cId="3930030488" sldId="296"/>
            <ac:grpSpMk id="27" creationId="{44944A2B-922B-3C06-FABE-FD96B519932D}"/>
          </ac:grpSpMkLst>
        </pc:grpChg>
        <pc:grpChg chg="mod">
          <ac:chgData name="RJ Rosales" userId="d2911fcd622f0589" providerId="LiveId" clId="{82069978-9B4C-6F44-8E51-E2E6A657A3B5}" dt="2024-12-03T00:23:17.253" v="358" actId="207"/>
          <ac:grpSpMkLst>
            <pc:docMk/>
            <pc:sldMk cId="3930030488" sldId="296"/>
            <ac:grpSpMk id="28" creationId="{E2E79796-B75F-4FE3-3116-392B1F14125C}"/>
          </ac:grpSpMkLst>
        </pc:grpChg>
      </pc:sldChg>
      <pc:sldChg chg="addSp delSp modSp mod modAnim">
        <pc:chgData name="RJ Rosales" userId="d2911fcd622f0589" providerId="LiveId" clId="{82069978-9B4C-6F44-8E51-E2E6A657A3B5}" dt="2024-12-03T00:31:48.674" v="446" actId="1076"/>
        <pc:sldMkLst>
          <pc:docMk/>
          <pc:sldMk cId="1998025883" sldId="297"/>
        </pc:sldMkLst>
        <pc:spChg chg="mod">
          <ac:chgData name="RJ Rosales" userId="d2911fcd622f0589" providerId="LiveId" clId="{82069978-9B4C-6F44-8E51-E2E6A657A3B5}" dt="2024-12-03T00:20:20.457" v="322" actId="1038"/>
          <ac:spMkLst>
            <pc:docMk/>
            <pc:sldMk cId="1998025883" sldId="297"/>
            <ac:spMk id="2" creationId="{B16756D1-6497-460E-5512-369568CF452C}"/>
          </ac:spMkLst>
        </pc:spChg>
        <pc:spChg chg="add del mod">
          <ac:chgData name="RJ Rosales" userId="d2911fcd622f0589" providerId="LiveId" clId="{82069978-9B4C-6F44-8E51-E2E6A657A3B5}" dt="2024-12-03T00:30:12.765" v="401" actId="478"/>
          <ac:spMkLst>
            <pc:docMk/>
            <pc:sldMk cId="1998025883" sldId="297"/>
            <ac:spMk id="3" creationId="{BA04D9DD-F6EF-84D2-497E-FE06DF02A30E}"/>
          </ac:spMkLst>
        </pc:spChg>
        <pc:spChg chg="mod">
          <ac:chgData name="RJ Rosales" userId="d2911fcd622f0589" providerId="LiveId" clId="{82069978-9B4C-6F44-8E51-E2E6A657A3B5}" dt="2024-12-03T00:30:10.516" v="400" actId="1076"/>
          <ac:spMkLst>
            <pc:docMk/>
            <pc:sldMk cId="1998025883" sldId="297"/>
            <ac:spMk id="4" creationId="{8FD4B6C1-16DB-17A9-C898-3BEABD1C09AD}"/>
          </ac:spMkLst>
        </pc:spChg>
        <pc:spChg chg="add mod">
          <ac:chgData name="RJ Rosales" userId="d2911fcd622f0589" providerId="LiveId" clId="{82069978-9B4C-6F44-8E51-E2E6A657A3B5}" dt="2024-12-03T00:31:01.532" v="433" actId="1076"/>
          <ac:spMkLst>
            <pc:docMk/>
            <pc:sldMk cId="1998025883" sldId="297"/>
            <ac:spMk id="5" creationId="{CD36CF54-73A9-E68A-3283-87727A8FBB72}"/>
          </ac:spMkLst>
        </pc:spChg>
        <pc:spChg chg="mod">
          <ac:chgData name="RJ Rosales" userId="d2911fcd622f0589" providerId="LiveId" clId="{82069978-9B4C-6F44-8E51-E2E6A657A3B5}" dt="2024-12-03T00:29:57.935" v="397" actId="14100"/>
          <ac:spMkLst>
            <pc:docMk/>
            <pc:sldMk cId="1998025883" sldId="297"/>
            <ac:spMk id="6" creationId="{2A46B427-CA25-44DE-486C-06AE5400FFE1}"/>
          </ac:spMkLst>
        </pc:spChg>
        <pc:spChg chg="mod">
          <ac:chgData name="RJ Rosales" userId="d2911fcd622f0589" providerId="LiveId" clId="{82069978-9B4C-6F44-8E51-E2E6A657A3B5}" dt="2024-12-03T00:29:37.040" v="392" actId="1076"/>
          <ac:spMkLst>
            <pc:docMk/>
            <pc:sldMk cId="1998025883" sldId="297"/>
            <ac:spMk id="7" creationId="{8D15E29C-3E93-F8D3-BDD1-C30A093CF988}"/>
          </ac:spMkLst>
        </pc:spChg>
        <pc:spChg chg="mod">
          <ac:chgData name="RJ Rosales" userId="d2911fcd622f0589" providerId="LiveId" clId="{82069978-9B4C-6F44-8E51-E2E6A657A3B5}" dt="2024-12-03T00:31:35.715" v="445" actId="1076"/>
          <ac:spMkLst>
            <pc:docMk/>
            <pc:sldMk cId="1998025883" sldId="297"/>
            <ac:spMk id="8" creationId="{A94243B9-E89C-89A0-1E22-1BCB691DBFA5}"/>
          </ac:spMkLst>
        </pc:spChg>
        <pc:spChg chg="add mod">
          <ac:chgData name="RJ Rosales" userId="d2911fcd622f0589" providerId="LiveId" clId="{82069978-9B4C-6F44-8E51-E2E6A657A3B5}" dt="2024-12-03T00:31:48.674" v="446" actId="1076"/>
          <ac:spMkLst>
            <pc:docMk/>
            <pc:sldMk cId="1998025883" sldId="297"/>
            <ac:spMk id="9" creationId="{FE7A02AA-E8B4-D835-F31E-2F67B9B86F3F}"/>
          </ac:spMkLst>
        </pc:spChg>
        <pc:spChg chg="add mod">
          <ac:chgData name="RJ Rosales" userId="d2911fcd622f0589" providerId="LiveId" clId="{82069978-9B4C-6F44-8E51-E2E6A657A3B5}" dt="2024-12-03T00:31:14.111" v="443" actId="1038"/>
          <ac:spMkLst>
            <pc:docMk/>
            <pc:sldMk cId="1998025883" sldId="297"/>
            <ac:spMk id="10" creationId="{A0D5F890-3492-204A-B4FB-2CD616B0D879}"/>
          </ac:spMkLst>
        </pc:spChg>
        <pc:picChg chg="mod">
          <ac:chgData name="RJ Rosales" userId="d2911fcd622f0589" providerId="LiveId" clId="{82069978-9B4C-6F44-8E51-E2E6A657A3B5}" dt="2024-12-03T00:30:10.516" v="400" actId="1076"/>
          <ac:picMkLst>
            <pc:docMk/>
            <pc:sldMk cId="1998025883" sldId="297"/>
            <ac:picMk id="1026" creationId="{CFB05055-24DC-8C8C-DF9F-B9B861CD527C}"/>
          </ac:picMkLst>
        </pc:picChg>
      </pc:sldChg>
      <pc:sldChg chg="modSp mod">
        <pc:chgData name="RJ Rosales" userId="d2911fcd622f0589" providerId="LiveId" clId="{82069978-9B4C-6F44-8E51-E2E6A657A3B5}" dt="2024-12-03T00:26:43.663" v="366" actId="1076"/>
        <pc:sldMkLst>
          <pc:docMk/>
          <pc:sldMk cId="3027992225" sldId="298"/>
        </pc:sldMkLst>
        <pc:spChg chg="mod">
          <ac:chgData name="RJ Rosales" userId="d2911fcd622f0589" providerId="LiveId" clId="{82069978-9B4C-6F44-8E51-E2E6A657A3B5}" dt="2024-12-03T00:17:47.188" v="305" actId="1038"/>
          <ac:spMkLst>
            <pc:docMk/>
            <pc:sldMk cId="3027992225" sldId="298"/>
            <ac:spMk id="31" creationId="{4001FA14-F8DB-37F8-0BC5-A24D35680889}"/>
          </ac:spMkLst>
        </pc:spChg>
        <pc:spChg chg="mod">
          <ac:chgData name="RJ Rosales" userId="d2911fcd622f0589" providerId="LiveId" clId="{82069978-9B4C-6F44-8E51-E2E6A657A3B5}" dt="2024-12-03T00:26:41.249" v="365" actId="1076"/>
          <ac:spMkLst>
            <pc:docMk/>
            <pc:sldMk cId="3027992225" sldId="298"/>
            <ac:spMk id="50" creationId="{A59E8B0B-B581-BD51-78DB-84CAEA199AC8}"/>
          </ac:spMkLst>
        </pc:spChg>
        <pc:spChg chg="mod">
          <ac:chgData name="RJ Rosales" userId="d2911fcd622f0589" providerId="LiveId" clId="{82069978-9B4C-6F44-8E51-E2E6A657A3B5}" dt="2024-12-03T00:26:43.663" v="366" actId="1076"/>
          <ac:spMkLst>
            <pc:docMk/>
            <pc:sldMk cId="3027992225" sldId="298"/>
            <ac:spMk id="52" creationId="{1FA5B8EA-1130-EECB-D95B-545EC2126E2F}"/>
          </ac:spMkLst>
        </pc:spChg>
      </pc:sldChg>
      <pc:sldChg chg="modSp mod">
        <pc:chgData name="RJ Rosales" userId="d2911fcd622f0589" providerId="LiveId" clId="{82069978-9B4C-6F44-8E51-E2E6A657A3B5}" dt="2024-12-03T00:29:20.468" v="391" actId="1076"/>
        <pc:sldMkLst>
          <pc:docMk/>
          <pc:sldMk cId="1838282823" sldId="299"/>
        </pc:sldMkLst>
        <pc:spChg chg="mod">
          <ac:chgData name="RJ Rosales" userId="d2911fcd622f0589" providerId="LiveId" clId="{82069978-9B4C-6F44-8E51-E2E6A657A3B5}" dt="2024-12-03T00:17:34.832" v="292" actId="1035"/>
          <ac:spMkLst>
            <pc:docMk/>
            <pc:sldMk cId="1838282823" sldId="299"/>
            <ac:spMk id="7" creationId="{EFCEA6D7-9BAD-F473-8DC3-31570A32264C}"/>
          </ac:spMkLst>
        </pc:spChg>
        <pc:spChg chg="mod">
          <ac:chgData name="RJ Rosales" userId="d2911fcd622f0589" providerId="LiveId" clId="{82069978-9B4C-6F44-8E51-E2E6A657A3B5}" dt="2024-12-03T00:29:20.468" v="391" actId="1076"/>
          <ac:spMkLst>
            <pc:docMk/>
            <pc:sldMk cId="1838282823" sldId="299"/>
            <ac:spMk id="46" creationId="{18A61C15-D0F5-C585-EE38-E29865A836B2}"/>
          </ac:spMkLst>
        </pc:spChg>
        <pc:spChg chg="mod">
          <ac:chgData name="RJ Rosales" userId="d2911fcd622f0589" providerId="LiveId" clId="{82069978-9B4C-6F44-8E51-E2E6A657A3B5}" dt="2024-12-03T00:29:20.468" v="391" actId="1076"/>
          <ac:spMkLst>
            <pc:docMk/>
            <pc:sldMk cId="1838282823" sldId="299"/>
            <ac:spMk id="48" creationId="{D4EC6E05-F427-9BF7-6C40-B40305F965B9}"/>
          </ac:spMkLst>
        </pc:spChg>
      </pc:sldChg>
      <pc:sldChg chg="modSp mod">
        <pc:chgData name="RJ Rosales" userId="d2911fcd622f0589" providerId="LiveId" clId="{82069978-9B4C-6F44-8E51-E2E6A657A3B5}" dt="2024-12-03T00:34:03.005" v="485" actId="1036"/>
        <pc:sldMkLst>
          <pc:docMk/>
          <pc:sldMk cId="681843418" sldId="300"/>
        </pc:sldMkLst>
        <pc:spChg chg="mod">
          <ac:chgData name="RJ Rosales" userId="d2911fcd622f0589" providerId="LiveId" clId="{82069978-9B4C-6F44-8E51-E2E6A657A3B5}" dt="2024-12-03T00:21:50.983" v="340" actId="1038"/>
          <ac:spMkLst>
            <pc:docMk/>
            <pc:sldMk cId="681843418" sldId="300"/>
            <ac:spMk id="4" creationId="{0816DFC5-8EE0-EA6F-5FE9-4C1270CF858C}"/>
          </ac:spMkLst>
        </pc:spChg>
        <pc:spChg chg="mod">
          <ac:chgData name="RJ Rosales" userId="d2911fcd622f0589" providerId="LiveId" clId="{82069978-9B4C-6F44-8E51-E2E6A657A3B5}" dt="2024-12-03T00:33:35.785" v="466" actId="14100"/>
          <ac:spMkLst>
            <pc:docMk/>
            <pc:sldMk cId="681843418" sldId="300"/>
            <ac:spMk id="5" creationId="{AD903E41-7E0E-6F58-3526-B0715BFBAD8B}"/>
          </ac:spMkLst>
        </pc:spChg>
        <pc:spChg chg="mod">
          <ac:chgData name="RJ Rosales" userId="d2911fcd622f0589" providerId="LiveId" clId="{82069978-9B4C-6F44-8E51-E2E6A657A3B5}" dt="2024-12-03T00:34:03.005" v="485" actId="1036"/>
          <ac:spMkLst>
            <pc:docMk/>
            <pc:sldMk cId="681843418" sldId="300"/>
            <ac:spMk id="6" creationId="{6572901E-01D5-E8ED-75E1-4273AD80D425}"/>
          </ac:spMkLst>
        </pc:spChg>
        <pc:spChg chg="mod">
          <ac:chgData name="RJ Rosales" userId="d2911fcd622f0589" providerId="LiveId" clId="{82069978-9B4C-6F44-8E51-E2E6A657A3B5}" dt="2024-12-03T00:33:59.706" v="483" actId="1036"/>
          <ac:spMkLst>
            <pc:docMk/>
            <pc:sldMk cId="681843418" sldId="300"/>
            <ac:spMk id="7" creationId="{00629939-8FC8-BD5C-12B7-ACFC196A6B24}"/>
          </ac:spMkLst>
        </pc:spChg>
        <pc:spChg chg="mod">
          <ac:chgData name="RJ Rosales" userId="d2911fcd622f0589" providerId="LiveId" clId="{82069978-9B4C-6F44-8E51-E2E6A657A3B5}" dt="2024-12-03T00:33:59.706" v="483" actId="1036"/>
          <ac:spMkLst>
            <pc:docMk/>
            <pc:sldMk cId="681843418" sldId="300"/>
            <ac:spMk id="8" creationId="{C722E89F-7CB5-C810-7B68-3D26393C3AE5}"/>
          </ac:spMkLst>
        </pc:spChg>
      </pc:sldChg>
      <pc:sldChg chg="modSp mod">
        <pc:chgData name="RJ Rosales" userId="d2911fcd622f0589" providerId="LiveId" clId="{82069978-9B4C-6F44-8E51-E2E6A657A3B5}" dt="2024-12-03T00:26:19.589" v="363" actId="1076"/>
        <pc:sldMkLst>
          <pc:docMk/>
          <pc:sldMk cId="521424258" sldId="301"/>
        </pc:sldMkLst>
        <pc:spChg chg="mod">
          <ac:chgData name="RJ Rosales" userId="d2911fcd622f0589" providerId="LiveId" clId="{82069978-9B4C-6F44-8E51-E2E6A657A3B5}" dt="2024-12-03T00:26:19.589" v="363" actId="1076"/>
          <ac:spMkLst>
            <pc:docMk/>
            <pc:sldMk cId="521424258" sldId="301"/>
            <ac:spMk id="32" creationId="{0E69C851-64D5-9EF0-30DF-8900B855A90F}"/>
          </ac:spMkLst>
        </pc:spChg>
        <pc:spChg chg="mod">
          <ac:chgData name="RJ Rosales" userId="d2911fcd622f0589" providerId="LiveId" clId="{82069978-9B4C-6F44-8E51-E2E6A657A3B5}" dt="2024-12-03T00:26:15.924" v="362" actId="1076"/>
          <ac:spMkLst>
            <pc:docMk/>
            <pc:sldMk cId="521424258" sldId="301"/>
            <ac:spMk id="33" creationId="{2A0E407C-2798-5669-5126-6AB1DF47E487}"/>
          </ac:spMkLst>
        </pc:spChg>
        <pc:spChg chg="mod">
          <ac:chgData name="RJ Rosales" userId="d2911fcd622f0589" providerId="LiveId" clId="{82069978-9B4C-6F44-8E51-E2E6A657A3B5}" dt="2024-12-03T00:17:24.832" v="276" actId="1076"/>
          <ac:spMkLst>
            <pc:docMk/>
            <pc:sldMk cId="521424258" sldId="301"/>
            <ac:spMk id="36" creationId="{35C56CD3-5A01-81CA-E12F-7DD6F5E8DBDC}"/>
          </ac:spMkLst>
        </pc:spChg>
      </pc:sldChg>
      <pc:sldChg chg="modSp mod">
        <pc:chgData name="RJ Rosales" userId="d2911fcd622f0589" providerId="LiveId" clId="{82069978-9B4C-6F44-8E51-E2E6A657A3B5}" dt="2024-12-03T00:18:08.723" v="311" actId="1076"/>
        <pc:sldMkLst>
          <pc:docMk/>
          <pc:sldMk cId="2965826610" sldId="304"/>
        </pc:sldMkLst>
        <pc:spChg chg="mod">
          <ac:chgData name="RJ Rosales" userId="d2911fcd622f0589" providerId="LiveId" clId="{82069978-9B4C-6F44-8E51-E2E6A657A3B5}" dt="2024-12-02T11:28:37.025" v="153" actId="207"/>
          <ac:spMkLst>
            <pc:docMk/>
            <pc:sldMk cId="2965826610" sldId="304"/>
            <ac:spMk id="2" creationId="{47E5496C-9884-4AA6-634C-1DDC8DD34A52}"/>
          </ac:spMkLst>
        </pc:spChg>
        <pc:spChg chg="mod">
          <ac:chgData name="RJ Rosales" userId="d2911fcd622f0589" providerId="LiveId" clId="{82069978-9B4C-6F44-8E51-E2E6A657A3B5}" dt="2024-12-02T11:28:37.025" v="153" actId="207"/>
          <ac:spMkLst>
            <pc:docMk/>
            <pc:sldMk cId="2965826610" sldId="304"/>
            <ac:spMk id="17" creationId="{9FCB3265-5F59-AE67-D77E-4E6B6AD8CA05}"/>
          </ac:spMkLst>
        </pc:spChg>
        <pc:spChg chg="mod">
          <ac:chgData name="RJ Rosales" userId="d2911fcd622f0589" providerId="LiveId" clId="{82069978-9B4C-6F44-8E51-E2E6A657A3B5}" dt="2024-12-02T11:28:37.025" v="153" actId="207"/>
          <ac:spMkLst>
            <pc:docMk/>
            <pc:sldMk cId="2965826610" sldId="304"/>
            <ac:spMk id="20" creationId="{088A3EEF-496F-888B-09EB-201D7591EEF1}"/>
          </ac:spMkLst>
        </pc:spChg>
        <pc:spChg chg="mod">
          <ac:chgData name="RJ Rosales" userId="d2911fcd622f0589" providerId="LiveId" clId="{82069978-9B4C-6F44-8E51-E2E6A657A3B5}" dt="2024-12-02T11:28:37.025" v="153" actId="207"/>
          <ac:spMkLst>
            <pc:docMk/>
            <pc:sldMk cId="2965826610" sldId="304"/>
            <ac:spMk id="21" creationId="{38E997DF-F666-A3DD-7BCB-641572E83E61}"/>
          </ac:spMkLst>
        </pc:spChg>
        <pc:spChg chg="mod">
          <ac:chgData name="RJ Rosales" userId="d2911fcd622f0589" providerId="LiveId" clId="{82069978-9B4C-6F44-8E51-E2E6A657A3B5}" dt="2024-12-02T11:28:37.025" v="153" actId="207"/>
          <ac:spMkLst>
            <pc:docMk/>
            <pc:sldMk cId="2965826610" sldId="304"/>
            <ac:spMk id="22" creationId="{D510DB98-F334-F5E9-21F1-FD822C239A21}"/>
          </ac:spMkLst>
        </pc:spChg>
        <pc:spChg chg="mod">
          <ac:chgData name="RJ Rosales" userId="d2911fcd622f0589" providerId="LiveId" clId="{82069978-9B4C-6F44-8E51-E2E6A657A3B5}" dt="2024-12-02T11:28:37.025" v="153" actId="207"/>
          <ac:spMkLst>
            <pc:docMk/>
            <pc:sldMk cId="2965826610" sldId="304"/>
            <ac:spMk id="23" creationId="{821DD01B-0918-5500-6BEA-BD6725E57652}"/>
          </ac:spMkLst>
        </pc:spChg>
        <pc:spChg chg="mod">
          <ac:chgData name="RJ Rosales" userId="d2911fcd622f0589" providerId="LiveId" clId="{82069978-9B4C-6F44-8E51-E2E6A657A3B5}" dt="2024-12-02T11:28:37.025" v="153" actId="207"/>
          <ac:spMkLst>
            <pc:docMk/>
            <pc:sldMk cId="2965826610" sldId="304"/>
            <ac:spMk id="24" creationId="{691AE446-E0E6-B930-E39A-FCB325E24F83}"/>
          </ac:spMkLst>
        </pc:spChg>
        <pc:spChg chg="mod">
          <ac:chgData name="RJ Rosales" userId="d2911fcd622f0589" providerId="LiveId" clId="{82069978-9B4C-6F44-8E51-E2E6A657A3B5}" dt="2024-12-02T11:28:37.025" v="153" actId="207"/>
          <ac:spMkLst>
            <pc:docMk/>
            <pc:sldMk cId="2965826610" sldId="304"/>
            <ac:spMk id="25" creationId="{AD0CF6B4-596B-5B59-FF69-5D9A0D0E6219}"/>
          </ac:spMkLst>
        </pc:spChg>
        <pc:spChg chg="mod">
          <ac:chgData name="RJ Rosales" userId="d2911fcd622f0589" providerId="LiveId" clId="{82069978-9B4C-6F44-8E51-E2E6A657A3B5}" dt="2024-12-02T11:28:37.025" v="153" actId="207"/>
          <ac:spMkLst>
            <pc:docMk/>
            <pc:sldMk cId="2965826610" sldId="304"/>
            <ac:spMk id="26" creationId="{C950346E-515F-29A4-287D-D0A1CC7A9222}"/>
          </ac:spMkLst>
        </pc:spChg>
        <pc:spChg chg="mod">
          <ac:chgData name="RJ Rosales" userId="d2911fcd622f0589" providerId="LiveId" clId="{82069978-9B4C-6F44-8E51-E2E6A657A3B5}" dt="2024-12-02T11:28:37.025" v="153" actId="207"/>
          <ac:spMkLst>
            <pc:docMk/>
            <pc:sldMk cId="2965826610" sldId="304"/>
            <ac:spMk id="27" creationId="{3CEB4F6E-4F67-C7E4-37E4-7C6A079B577B}"/>
          </ac:spMkLst>
        </pc:spChg>
        <pc:spChg chg="mod">
          <ac:chgData name="RJ Rosales" userId="d2911fcd622f0589" providerId="LiveId" clId="{82069978-9B4C-6F44-8E51-E2E6A657A3B5}" dt="2024-12-02T11:28:37.025" v="153" actId="207"/>
          <ac:spMkLst>
            <pc:docMk/>
            <pc:sldMk cId="2965826610" sldId="304"/>
            <ac:spMk id="28" creationId="{96DE2B65-CD58-7E5E-DE3B-A85C751AD586}"/>
          </ac:spMkLst>
        </pc:spChg>
        <pc:spChg chg="mod">
          <ac:chgData name="RJ Rosales" userId="d2911fcd622f0589" providerId="LiveId" clId="{82069978-9B4C-6F44-8E51-E2E6A657A3B5}" dt="2024-12-03T00:18:08.723" v="311" actId="1076"/>
          <ac:spMkLst>
            <pc:docMk/>
            <pc:sldMk cId="2965826610" sldId="304"/>
            <ac:spMk id="29" creationId="{5B4446A9-E966-F6A1-8848-6D9CBA19B70B}"/>
          </ac:spMkLst>
        </pc:spChg>
        <pc:spChg chg="mod">
          <ac:chgData name="RJ Rosales" userId="d2911fcd622f0589" providerId="LiveId" clId="{82069978-9B4C-6F44-8E51-E2E6A657A3B5}" dt="2024-12-03T00:18:06.231" v="310" actId="1076"/>
          <ac:spMkLst>
            <pc:docMk/>
            <pc:sldMk cId="2965826610" sldId="304"/>
            <ac:spMk id="30" creationId="{426229A5-676B-DD82-825B-B6961DBBCC77}"/>
          </ac:spMkLst>
        </pc:spChg>
      </pc:sldChg>
      <pc:sldChg chg="modSp mod">
        <pc:chgData name="RJ Rosales" userId="d2911fcd622f0589" providerId="LiveId" clId="{82069978-9B4C-6F44-8E51-E2E6A657A3B5}" dt="2024-12-03T00:32:16.648" v="447" actId="1076"/>
        <pc:sldMkLst>
          <pc:docMk/>
          <pc:sldMk cId="358587247" sldId="305"/>
        </pc:sldMkLst>
        <pc:spChg chg="mod">
          <ac:chgData name="RJ Rosales" userId="d2911fcd622f0589" providerId="LiveId" clId="{82069978-9B4C-6F44-8E51-E2E6A657A3B5}" dt="2024-12-03T00:32:16.648" v="447" actId="1076"/>
          <ac:spMkLst>
            <pc:docMk/>
            <pc:sldMk cId="358587247" sldId="305"/>
            <ac:spMk id="15" creationId="{613CBC86-20CC-9617-73AD-A2AE1ABD5615}"/>
          </ac:spMkLst>
        </pc:spChg>
        <pc:spChg chg="mod">
          <ac:chgData name="RJ Rosales" userId="d2911fcd622f0589" providerId="LiveId" clId="{82069978-9B4C-6F44-8E51-E2E6A657A3B5}" dt="2024-12-03T00:21:08.548" v="328" actId="207"/>
          <ac:spMkLst>
            <pc:docMk/>
            <pc:sldMk cId="358587247" sldId="305"/>
            <ac:spMk id="23" creationId="{D9956203-4970-3B2A-E44A-B811C3AA7255}"/>
          </ac:spMkLst>
        </pc:spChg>
        <pc:spChg chg="mod">
          <ac:chgData name="RJ Rosales" userId="d2911fcd622f0589" providerId="LiveId" clId="{82069978-9B4C-6F44-8E51-E2E6A657A3B5}" dt="2024-12-03T00:20:59.288" v="327" actId="1035"/>
          <ac:spMkLst>
            <pc:docMk/>
            <pc:sldMk cId="358587247" sldId="305"/>
            <ac:spMk id="31" creationId="{FE29A593-9DF5-60C7-2980-A541368E300D}"/>
          </ac:spMkLst>
        </pc:spChg>
      </pc:sldChg>
      <pc:sldChg chg="modSp mod">
        <pc:chgData name="RJ Rosales" userId="d2911fcd622f0589" providerId="LiveId" clId="{82069978-9B4C-6F44-8E51-E2E6A657A3B5}" dt="2024-12-03T00:15:28.170" v="255" actId="1076"/>
        <pc:sldMkLst>
          <pc:docMk/>
          <pc:sldMk cId="3198698703" sldId="306"/>
        </pc:sldMkLst>
        <pc:spChg chg="mod">
          <ac:chgData name="RJ Rosales" userId="d2911fcd622f0589" providerId="LiveId" clId="{82069978-9B4C-6F44-8E51-E2E6A657A3B5}" dt="2024-12-03T00:15:19.098" v="252" actId="207"/>
          <ac:spMkLst>
            <pc:docMk/>
            <pc:sldMk cId="3198698703" sldId="306"/>
            <ac:spMk id="2" creationId="{0C11E125-02F0-FBDE-60C0-14899396402E}"/>
          </ac:spMkLst>
        </pc:spChg>
        <pc:spChg chg="mod">
          <ac:chgData name="RJ Rosales" userId="d2911fcd622f0589" providerId="LiveId" clId="{82069978-9B4C-6F44-8E51-E2E6A657A3B5}" dt="2024-12-03T00:15:19.098" v="252" actId="207"/>
          <ac:spMkLst>
            <pc:docMk/>
            <pc:sldMk cId="3198698703" sldId="306"/>
            <ac:spMk id="3" creationId="{9F6D511F-83D4-E6D8-9312-0F122953DEAA}"/>
          </ac:spMkLst>
        </pc:spChg>
        <pc:spChg chg="mod">
          <ac:chgData name="RJ Rosales" userId="d2911fcd622f0589" providerId="LiveId" clId="{82069978-9B4C-6F44-8E51-E2E6A657A3B5}" dt="2024-12-02T11:32:24.642" v="197" actId="207"/>
          <ac:spMkLst>
            <pc:docMk/>
            <pc:sldMk cId="3198698703" sldId="306"/>
            <ac:spMk id="4" creationId="{60E5B8DD-050F-7CC1-42CD-693E9C0862A4}"/>
          </ac:spMkLst>
        </pc:spChg>
        <pc:spChg chg="mod">
          <ac:chgData name="RJ Rosales" userId="d2911fcd622f0589" providerId="LiveId" clId="{82069978-9B4C-6F44-8E51-E2E6A657A3B5}" dt="2024-12-02T11:31:30.604" v="165" actId="1076"/>
          <ac:spMkLst>
            <pc:docMk/>
            <pc:sldMk cId="3198698703" sldId="306"/>
            <ac:spMk id="5" creationId="{A09412D6-650E-B3D4-475F-09E84D0CBB49}"/>
          </ac:spMkLst>
        </pc:spChg>
        <pc:spChg chg="mod">
          <ac:chgData name="RJ Rosales" userId="d2911fcd622f0589" providerId="LiveId" clId="{82069978-9B4C-6F44-8E51-E2E6A657A3B5}" dt="2024-12-02T11:31:24.704" v="164" actId="1076"/>
          <ac:spMkLst>
            <pc:docMk/>
            <pc:sldMk cId="3198698703" sldId="306"/>
            <ac:spMk id="6" creationId="{D51CF3C2-CE47-05F8-641F-6C99EBD9C258}"/>
          </ac:spMkLst>
        </pc:spChg>
        <pc:spChg chg="mod">
          <ac:chgData name="RJ Rosales" userId="d2911fcd622f0589" providerId="LiveId" clId="{82069978-9B4C-6F44-8E51-E2E6A657A3B5}" dt="2024-12-03T00:15:24.644" v="254" actId="1076"/>
          <ac:spMkLst>
            <pc:docMk/>
            <pc:sldMk cId="3198698703" sldId="306"/>
            <ac:spMk id="11" creationId="{9F9E719B-91AA-7F78-5C45-2998EF4FE271}"/>
          </ac:spMkLst>
        </pc:spChg>
        <pc:spChg chg="mod">
          <ac:chgData name="RJ Rosales" userId="d2911fcd622f0589" providerId="LiveId" clId="{82069978-9B4C-6F44-8E51-E2E6A657A3B5}" dt="2024-12-03T00:15:22.978" v="253" actId="1076"/>
          <ac:spMkLst>
            <pc:docMk/>
            <pc:sldMk cId="3198698703" sldId="306"/>
            <ac:spMk id="12" creationId="{3F1323DE-F481-1B0E-2824-9C1B62B2FF60}"/>
          </ac:spMkLst>
        </pc:spChg>
        <pc:spChg chg="mod">
          <ac:chgData name="RJ Rosales" userId="d2911fcd622f0589" providerId="LiveId" clId="{82069978-9B4C-6F44-8E51-E2E6A657A3B5}" dt="2024-12-03T00:15:28.170" v="255" actId="1076"/>
          <ac:spMkLst>
            <pc:docMk/>
            <pc:sldMk cId="3198698703" sldId="306"/>
            <ac:spMk id="13" creationId="{E1869CC9-7054-EF0C-CA7D-3582CE268E89}"/>
          </ac:spMkLst>
        </pc:spChg>
        <pc:spChg chg="mod">
          <ac:chgData name="RJ Rosales" userId="d2911fcd622f0589" providerId="LiveId" clId="{82069978-9B4C-6F44-8E51-E2E6A657A3B5}" dt="2024-12-02T11:31:48.172" v="191" actId="1076"/>
          <ac:spMkLst>
            <pc:docMk/>
            <pc:sldMk cId="3198698703" sldId="306"/>
            <ac:spMk id="14" creationId="{7F570994-D07B-B5E5-3E94-1C6F41183414}"/>
          </ac:spMkLst>
        </pc:spChg>
        <pc:picChg chg="mod">
          <ac:chgData name="RJ Rosales" userId="d2911fcd622f0589" providerId="LiveId" clId="{82069978-9B4C-6F44-8E51-E2E6A657A3B5}" dt="2024-12-02T11:31:24.704" v="164" actId="1076"/>
          <ac:picMkLst>
            <pc:docMk/>
            <pc:sldMk cId="3198698703" sldId="306"/>
            <ac:picMk id="7" creationId="{FB61D3B1-75E5-7401-26F0-19E7BE88027C}"/>
          </ac:picMkLst>
        </pc:picChg>
        <pc:picChg chg="mod">
          <ac:chgData name="RJ Rosales" userId="d2911fcd622f0589" providerId="LiveId" clId="{82069978-9B4C-6F44-8E51-E2E6A657A3B5}" dt="2024-12-03T00:15:13.152" v="251" actId="1076"/>
          <ac:picMkLst>
            <pc:docMk/>
            <pc:sldMk cId="3198698703" sldId="306"/>
            <ac:picMk id="1026" creationId="{F0B493C0-DD0C-45DE-3D2A-31D2070266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182F2-4202-7140-BB47-1231754243B2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659F-3FBB-A546-AF00-7E12DA01E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5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A9659F-3FBB-A546-AF00-7E12DA01EA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7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6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6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BAB44-E4B3-1F4F-B348-3708B2D56C87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B6655-5FFB-5546-A014-44AE6B25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9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16280" y="856013"/>
            <a:ext cx="10462161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2600" b="1" dirty="0">
                <a:solidFill>
                  <a:srgbClr val="00B0F0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en-US" sz="2600" b="1" kern="100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HYDROPRIMING AND OSMOPRIMING: MITIGATING STRATEGIES TO IMPROVE SORGHUM PRODUCTION BY ENHANCING ITS SEEDLING VIGOR</a:t>
            </a:r>
            <a:endParaRPr lang="en-PH" sz="2600" kern="100" dirty="0">
              <a:solidFill>
                <a:srgbClr val="00B0F0"/>
              </a:solidFill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3559" y="4132613"/>
            <a:ext cx="1060862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Adrianne C. Gonzales</a:t>
            </a:r>
            <a:r>
              <a:rPr lang="en-US" b="1" kern="100" baseline="30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Christian Butch Andrew A. </a:t>
            </a:r>
            <a:r>
              <a:rPr lang="en-US" b="1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Balbas</a:t>
            </a:r>
            <a:r>
              <a:rPr lang="en-US" b="1" kern="100" baseline="30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Raymund</a:t>
            </a:r>
            <a:r>
              <a:rPr lang="en-US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Julius G. Rosales*</a:t>
            </a:r>
            <a:r>
              <a:rPr lang="en-US" b="1" kern="100" baseline="30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Micah </a:t>
            </a:r>
            <a:r>
              <a:rPr lang="en-US" b="1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Benize</a:t>
            </a:r>
            <a:r>
              <a:rPr lang="en-US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S. Gregorio-</a:t>
            </a:r>
            <a:r>
              <a:rPr lang="en-US" b="1" kern="1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Balbas</a:t>
            </a:r>
            <a:r>
              <a:rPr lang="en-US" b="1" kern="100" baseline="30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Glisten Faith S. Pascua</a:t>
            </a:r>
            <a:r>
              <a:rPr lang="en-US" b="1" kern="100" baseline="30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b="1" kern="1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Joanna P. Crosby </a:t>
            </a:r>
          </a:p>
          <a:p>
            <a:pPr algn="ctr"/>
            <a:endParaRPr lang="en-US" b="1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kern="100" dirty="0">
                <a:effectLst/>
                <a:latin typeface="Cambay Devanagari" pitchFamily="2" charset="77"/>
                <a:ea typeface="Arial" panose="020B0604020202020204" pitchFamily="34" charset="0"/>
                <a:cs typeface="Cambay Devanagari" pitchFamily="2" charset="77"/>
              </a:rPr>
              <a:t>Department of Agricultural Sciences, College of Agriculture, Food and Sustainable Development, Mariano Marcos State University, City of </a:t>
            </a:r>
            <a:r>
              <a:rPr lang="en-US" kern="100" dirty="0" err="1">
                <a:effectLst/>
                <a:latin typeface="Cambay Devanagari" pitchFamily="2" charset="77"/>
                <a:ea typeface="Arial" panose="020B0604020202020204" pitchFamily="34" charset="0"/>
                <a:cs typeface="Cambay Devanagari" pitchFamily="2" charset="77"/>
              </a:rPr>
              <a:t>Batac</a:t>
            </a:r>
            <a:r>
              <a:rPr lang="en-US" kern="100" dirty="0">
                <a:latin typeface="Cambay Devanagari" pitchFamily="2" charset="77"/>
                <a:ea typeface="Arial" panose="020B0604020202020204" pitchFamily="34" charset="0"/>
                <a:cs typeface="Cambay Devanagari" pitchFamily="2" charset="77"/>
              </a:rPr>
              <a:t> 2906</a:t>
            </a:r>
            <a:r>
              <a:rPr lang="en-US" kern="100" dirty="0">
                <a:effectLst/>
                <a:latin typeface="Cambay Devanagari" pitchFamily="2" charset="77"/>
                <a:ea typeface="Arial" panose="020B0604020202020204" pitchFamily="34" charset="0"/>
                <a:cs typeface="Cambay Devanagari" pitchFamily="2" charset="77"/>
              </a:rPr>
              <a:t> </a:t>
            </a:r>
            <a:r>
              <a:rPr lang="en-US" kern="100" dirty="0" err="1">
                <a:effectLst/>
                <a:latin typeface="Cambay Devanagari" pitchFamily="2" charset="77"/>
                <a:ea typeface="Arial" panose="020B0604020202020204" pitchFamily="34" charset="0"/>
                <a:cs typeface="Cambay Devanagari" pitchFamily="2" charset="77"/>
              </a:rPr>
              <a:t>Ilocos</a:t>
            </a:r>
            <a:r>
              <a:rPr lang="en-US" kern="100" dirty="0">
                <a:effectLst/>
                <a:latin typeface="Cambay Devanagari" pitchFamily="2" charset="77"/>
                <a:ea typeface="Arial" panose="020B0604020202020204" pitchFamily="34" charset="0"/>
                <a:cs typeface="Cambay Devanagari" pitchFamily="2" charset="77"/>
              </a:rPr>
              <a:t> Norte, Philippines</a:t>
            </a:r>
            <a:endParaRPr lang="en-PH" kern="100" dirty="0">
              <a:effectLst/>
              <a:latin typeface="Cambay Devanagari" pitchFamily="2" charset="77"/>
              <a:ea typeface="Yu Mincho" panose="02020400000000000000" pitchFamily="18" charset="-128"/>
              <a:cs typeface="Cambay Devanagari" pitchFamily="2" charset="77"/>
            </a:endParaRPr>
          </a:p>
          <a:p>
            <a:r>
              <a:rPr lang="en-US" dirty="0">
                <a:effectLst/>
                <a:latin typeface="Cambay Devanagari" pitchFamily="2" charset="77"/>
                <a:ea typeface="Arial" panose="020B0604020202020204" pitchFamily="34" charset="0"/>
                <a:cs typeface="Cambay Devanagari" pitchFamily="2" charset="77"/>
              </a:rPr>
              <a:t>*Presenter: </a:t>
            </a:r>
            <a:r>
              <a:rPr lang="en-US" dirty="0" err="1">
                <a:effectLst/>
                <a:latin typeface="Cambay Devanagari" pitchFamily="2" charset="77"/>
                <a:ea typeface="Arial" panose="020B0604020202020204" pitchFamily="34" charset="0"/>
                <a:cs typeface="Cambay Devanagari" pitchFamily="2" charset="77"/>
              </a:rPr>
              <a:t>rgrosales@mmsu.edu.ph</a:t>
            </a:r>
            <a:r>
              <a:rPr lang="en-PH" dirty="0">
                <a:effectLst/>
                <a:latin typeface="Cambay Devanagari" pitchFamily="2" charset="77"/>
                <a:cs typeface="Cambay Devanagari" pitchFamily="2" charset="77"/>
              </a:rPr>
              <a:t> </a:t>
            </a:r>
            <a:endParaRPr lang="en-US" dirty="0">
              <a:latin typeface="Cambay Devanagari" pitchFamily="2" charset="77"/>
              <a:cs typeface="Cambay Devanagari" pitchFamily="2" charset="77"/>
            </a:endParaRPr>
          </a:p>
          <a:p>
            <a:pPr>
              <a:spcBef>
                <a:spcPct val="20000"/>
              </a:spcBef>
              <a:defRPr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83D36B1-1BE8-E8D4-2A96-435873DD60FA}"/>
              </a:ext>
            </a:extLst>
          </p:cNvPr>
          <p:cNvGrpSpPr/>
          <p:nvPr/>
        </p:nvGrpSpPr>
        <p:grpSpPr>
          <a:xfrm>
            <a:off x="71507" y="943802"/>
            <a:ext cx="8131932" cy="5267428"/>
            <a:chOff x="387599" y="943802"/>
            <a:chExt cx="8131932" cy="52674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915A3A2-66C5-38B7-6B2D-D409F97F4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599" y="943802"/>
              <a:ext cx="8131932" cy="5267428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3D7BB0-6A4E-48C6-3100-EDC4B99F1482}"/>
                </a:ext>
              </a:extLst>
            </p:cNvPr>
            <p:cNvGrpSpPr/>
            <p:nvPr/>
          </p:nvGrpSpPr>
          <p:grpSpPr>
            <a:xfrm>
              <a:off x="1318588" y="5018468"/>
              <a:ext cx="7109773" cy="634076"/>
              <a:chOff x="1318588" y="5018468"/>
              <a:chExt cx="7109773" cy="63407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EBCB9B-EF4E-B961-5136-C0649A2E975A}"/>
                  </a:ext>
                </a:extLst>
              </p:cNvPr>
              <p:cNvSpPr txBox="1"/>
              <p:nvPr/>
            </p:nvSpPr>
            <p:spPr>
              <a:xfrm>
                <a:off x="1318588" y="5018468"/>
                <a:ext cx="210641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0       4       8      12    16  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EB13F0-B38E-4D19-4377-70A7F5772E54}"/>
                  </a:ext>
                </a:extLst>
              </p:cNvPr>
              <p:cNvSpPr txBox="1"/>
              <p:nvPr/>
            </p:nvSpPr>
            <p:spPr>
              <a:xfrm>
                <a:off x="3374020" y="5018468"/>
                <a:ext cx="17281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4       8      12    16 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B0EECC-C216-9A58-A75C-0F24727296C9}"/>
                  </a:ext>
                </a:extLst>
              </p:cNvPr>
              <p:cNvSpPr txBox="1"/>
              <p:nvPr/>
            </p:nvSpPr>
            <p:spPr>
              <a:xfrm>
                <a:off x="5023135" y="5018468"/>
                <a:ext cx="17281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4       8      12    16 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F01C5B-A009-32DC-740E-ADF4D52DFF26}"/>
                  </a:ext>
                </a:extLst>
              </p:cNvPr>
              <p:cNvSpPr txBox="1"/>
              <p:nvPr/>
            </p:nvSpPr>
            <p:spPr>
              <a:xfrm>
                <a:off x="6700257" y="5018468"/>
                <a:ext cx="17281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4       8      12    16 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78B3B6-A77C-7472-7864-9077BA4C0011}"/>
                  </a:ext>
                </a:extLst>
              </p:cNvPr>
              <p:cNvSpPr txBox="1"/>
              <p:nvPr/>
            </p:nvSpPr>
            <p:spPr>
              <a:xfrm>
                <a:off x="1729171" y="5313990"/>
                <a:ext cx="1598133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Hydropriming (h)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7B7987-A30A-1C70-BF25-72AC3F99F004}"/>
                  </a:ext>
                </a:extLst>
              </p:cNvPr>
              <p:cNvSpPr txBox="1"/>
              <p:nvPr/>
            </p:nvSpPr>
            <p:spPr>
              <a:xfrm>
                <a:off x="3415647" y="5313990"/>
                <a:ext cx="1598133" cy="338554"/>
              </a:xfrm>
              <a:prstGeom prst="rect">
                <a:avLst/>
              </a:prstGeom>
              <a:solidFill>
                <a:srgbClr val="E593E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KNO</a:t>
                </a:r>
                <a:r>
                  <a:rPr lang="en-US" sz="16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(0.5%)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5A161C-E701-45FA-EDC4-FC58403D8F7D}"/>
                  </a:ext>
                </a:extLst>
              </p:cNvPr>
              <p:cNvSpPr txBox="1"/>
              <p:nvPr/>
            </p:nvSpPr>
            <p:spPr>
              <a:xfrm>
                <a:off x="5083443" y="5313990"/>
                <a:ext cx="1598133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KNO</a:t>
                </a:r>
                <a:r>
                  <a:rPr lang="en-US" sz="16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(1.0%)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FEDDC2-F097-0E7F-31AD-EB8604A5374A}"/>
                  </a:ext>
                </a:extLst>
              </p:cNvPr>
              <p:cNvSpPr txBox="1"/>
              <p:nvPr/>
            </p:nvSpPr>
            <p:spPr>
              <a:xfrm>
                <a:off x="6760594" y="5313990"/>
                <a:ext cx="1598133" cy="338554"/>
              </a:xfrm>
              <a:prstGeom prst="rect">
                <a:avLst/>
              </a:prstGeom>
              <a:solidFill>
                <a:srgbClr val="FF0000">
                  <a:alpha val="23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KNO</a:t>
                </a:r>
                <a:r>
                  <a:rPr lang="en-US" sz="16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(2.0%)</a:t>
                </a:r>
              </a:p>
            </p:txBody>
          </p:sp>
        </p:grpSp>
      </p:grpSp>
      <p:sp>
        <p:nvSpPr>
          <p:cNvPr id="14" name="Google Shape;131;g254fc7cbba7_0_6">
            <a:extLst>
              <a:ext uri="{FF2B5EF4-FFF2-40B4-BE49-F238E27FC236}">
                <a16:creationId xmlns:a16="http://schemas.microsoft.com/office/drawing/2014/main" id="{26A44348-2EB5-6E01-D75F-F976E21EED2A}"/>
              </a:ext>
            </a:extLst>
          </p:cNvPr>
          <p:cNvSpPr txBox="1">
            <a:spLocks/>
          </p:cNvSpPr>
          <p:nvPr/>
        </p:nvSpPr>
        <p:spPr>
          <a:xfrm>
            <a:off x="221245" y="200417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Shoot Length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7DD663-4D75-90D3-9BA6-E6B9DDF24D37}"/>
              </a:ext>
            </a:extLst>
          </p:cNvPr>
          <p:cNvSpPr txBox="1"/>
          <p:nvPr/>
        </p:nvSpPr>
        <p:spPr>
          <a:xfrm>
            <a:off x="11168739" y="6204859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48DDEA-3EA6-AA75-9740-385920EA0987}"/>
              </a:ext>
            </a:extLst>
          </p:cNvPr>
          <p:cNvSpPr txBox="1"/>
          <p:nvPr/>
        </p:nvSpPr>
        <p:spPr>
          <a:xfrm>
            <a:off x="980194" y="2988220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AB3FE3-7825-F967-43C2-F95BEB19A117}"/>
              </a:ext>
            </a:extLst>
          </p:cNvPr>
          <p:cNvSpPr txBox="1"/>
          <p:nvPr/>
        </p:nvSpPr>
        <p:spPr>
          <a:xfrm>
            <a:off x="1399096" y="1870960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DCE8DA-FF53-6B6A-0687-291ED71D3AB4}"/>
              </a:ext>
            </a:extLst>
          </p:cNvPr>
          <p:cNvSpPr txBox="1"/>
          <p:nvPr/>
        </p:nvSpPr>
        <p:spPr>
          <a:xfrm>
            <a:off x="1793649" y="1555194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C265D1-C4CA-5E29-157B-A40A4A40C64B}"/>
              </a:ext>
            </a:extLst>
          </p:cNvPr>
          <p:cNvSpPr txBox="1"/>
          <p:nvPr/>
        </p:nvSpPr>
        <p:spPr>
          <a:xfrm>
            <a:off x="2212145" y="1815263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A773DF-A29B-910B-42A8-BD40B6F3115F}"/>
              </a:ext>
            </a:extLst>
          </p:cNvPr>
          <p:cNvSpPr txBox="1"/>
          <p:nvPr/>
        </p:nvSpPr>
        <p:spPr>
          <a:xfrm>
            <a:off x="2632169" y="1811549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CD6CAB-C30A-D229-A6C5-7E0C11B70E1D}"/>
              </a:ext>
            </a:extLst>
          </p:cNvPr>
          <p:cNvSpPr txBox="1"/>
          <p:nvPr/>
        </p:nvSpPr>
        <p:spPr>
          <a:xfrm>
            <a:off x="3052195" y="1807835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FD6CEA-B7C8-07F3-8A02-FACFF7496C97}"/>
              </a:ext>
            </a:extLst>
          </p:cNvPr>
          <p:cNvSpPr txBox="1"/>
          <p:nvPr/>
        </p:nvSpPr>
        <p:spPr>
          <a:xfrm>
            <a:off x="3442477" y="1411439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A8E0EE-A738-48DF-83EE-AE6C363650E8}"/>
              </a:ext>
            </a:extLst>
          </p:cNvPr>
          <p:cNvSpPr txBox="1"/>
          <p:nvPr/>
        </p:nvSpPr>
        <p:spPr>
          <a:xfrm>
            <a:off x="3860973" y="1419547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21C740-9C78-C7D0-A716-EB6EBDF6B305}"/>
              </a:ext>
            </a:extLst>
          </p:cNvPr>
          <p:cNvSpPr txBox="1"/>
          <p:nvPr/>
        </p:nvSpPr>
        <p:spPr>
          <a:xfrm>
            <a:off x="4266635" y="1378112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3647A5-0E08-02A5-3B47-6FBC5F76AC9D}"/>
              </a:ext>
            </a:extLst>
          </p:cNvPr>
          <p:cNvSpPr txBox="1"/>
          <p:nvPr/>
        </p:nvSpPr>
        <p:spPr>
          <a:xfrm>
            <a:off x="4708830" y="1670905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8D518D-92B5-B9D2-EF0C-260A4A3640B3}"/>
              </a:ext>
            </a:extLst>
          </p:cNvPr>
          <p:cNvSpPr txBox="1"/>
          <p:nvPr/>
        </p:nvSpPr>
        <p:spPr>
          <a:xfrm>
            <a:off x="5107836" y="1644883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3D0E7B-1CA7-1CA8-E08B-BA6DD2A71590}"/>
              </a:ext>
            </a:extLst>
          </p:cNvPr>
          <p:cNvSpPr txBox="1"/>
          <p:nvPr/>
        </p:nvSpPr>
        <p:spPr>
          <a:xfrm>
            <a:off x="5517608" y="1500982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D069E2-FA3A-4D43-A050-0174A6EFC6C6}"/>
              </a:ext>
            </a:extLst>
          </p:cNvPr>
          <p:cNvSpPr txBox="1"/>
          <p:nvPr/>
        </p:nvSpPr>
        <p:spPr>
          <a:xfrm>
            <a:off x="5916614" y="1248647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697B9C-6BC5-A2E6-892F-4405E07D1102}"/>
              </a:ext>
            </a:extLst>
          </p:cNvPr>
          <p:cNvSpPr txBox="1"/>
          <p:nvPr/>
        </p:nvSpPr>
        <p:spPr>
          <a:xfrm>
            <a:off x="6326386" y="1701037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BD719C-4CC7-1C0F-B8B2-2907407DA5F0}"/>
              </a:ext>
            </a:extLst>
          </p:cNvPr>
          <p:cNvSpPr txBox="1"/>
          <p:nvPr/>
        </p:nvSpPr>
        <p:spPr>
          <a:xfrm>
            <a:off x="6738085" y="1578167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8F1391-3C4C-92B7-969A-9A1B221A889D}"/>
              </a:ext>
            </a:extLst>
          </p:cNvPr>
          <p:cNvSpPr txBox="1"/>
          <p:nvPr/>
        </p:nvSpPr>
        <p:spPr>
          <a:xfrm>
            <a:off x="7167587" y="1525873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681437-F4F5-1E8C-7D32-FC0527DCB98C}"/>
              </a:ext>
            </a:extLst>
          </p:cNvPr>
          <p:cNvSpPr txBox="1"/>
          <p:nvPr/>
        </p:nvSpPr>
        <p:spPr>
          <a:xfrm>
            <a:off x="7566593" y="1393462"/>
            <a:ext cx="47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5D8757-3FBD-6501-57D7-018598543DC1}"/>
              </a:ext>
            </a:extLst>
          </p:cNvPr>
          <p:cNvSpPr txBox="1"/>
          <p:nvPr/>
        </p:nvSpPr>
        <p:spPr>
          <a:xfrm>
            <a:off x="8445102" y="978002"/>
            <a:ext cx="348612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shoot length was affected by seed priming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hydro and KNO</a:t>
            </a:r>
            <a:r>
              <a:rPr lang="en-US" baseline="-25000" dirty="0"/>
              <a:t>3</a:t>
            </a:r>
            <a:r>
              <a:rPr lang="en-US" dirty="0"/>
              <a:t> showed longer shoots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D4E960-66A6-8EEE-AEE7-88005DA1AB83}"/>
              </a:ext>
            </a:extLst>
          </p:cNvPr>
          <p:cNvSpPr txBox="1"/>
          <p:nvPr/>
        </p:nvSpPr>
        <p:spPr>
          <a:xfrm>
            <a:off x="8452703" y="2330536"/>
            <a:ext cx="3486129" cy="1477328"/>
          </a:xfrm>
          <a:prstGeom prst="rect">
            <a:avLst/>
          </a:prstGeom>
          <a:solidFill>
            <a:srgbClr val="FFC000">
              <a:alpha val="59955"/>
            </a:srgbClr>
          </a:solidFill>
          <a:ln w="762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showed longer shoots than unprimed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similar among concentrations and durations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1E286F-2DB0-A1AF-80DC-A343915AE5FF}"/>
              </a:ext>
            </a:extLst>
          </p:cNvPr>
          <p:cNvSpPr txBox="1"/>
          <p:nvPr/>
        </p:nvSpPr>
        <p:spPr>
          <a:xfrm>
            <a:off x="8452704" y="4113661"/>
            <a:ext cx="3486129" cy="1200329"/>
          </a:xfrm>
          <a:prstGeom prst="rect">
            <a:avLst/>
          </a:prstGeom>
          <a:solidFill>
            <a:srgbClr val="00B0F0">
              <a:alpha val="26782"/>
            </a:srgbClr>
          </a:solidFill>
          <a:ln w="762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Hydropriming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showed longer shoots than unprimed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similar among durations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51572E-039F-A915-0427-3FAB567C5749}"/>
              </a:ext>
            </a:extLst>
          </p:cNvPr>
          <p:cNvSpPr txBox="1"/>
          <p:nvPr/>
        </p:nvSpPr>
        <p:spPr>
          <a:xfrm>
            <a:off x="123281" y="6217809"/>
            <a:ext cx="828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2. Shoot length of </a:t>
            </a:r>
            <a:r>
              <a:rPr lang="en-US" dirty="0" err="1"/>
              <a:t>osmoprimed</a:t>
            </a:r>
            <a:r>
              <a:rPr lang="en-US" dirty="0"/>
              <a:t> and </a:t>
            </a:r>
            <a:r>
              <a:rPr lang="en-US" dirty="0" err="1"/>
              <a:t>hydroprimed</a:t>
            </a:r>
            <a:r>
              <a:rPr lang="en-US" dirty="0"/>
              <a:t> sorghum seeds.</a:t>
            </a:r>
          </a:p>
        </p:txBody>
      </p:sp>
    </p:spTree>
    <p:extLst>
      <p:ext uri="{BB962C8B-B14F-4D97-AF65-F5344CB8AC3E}">
        <p14:creationId xmlns:p14="http://schemas.microsoft.com/office/powerpoint/2010/main" val="296183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g254fc7cbba7_0_6">
            <a:extLst>
              <a:ext uri="{FF2B5EF4-FFF2-40B4-BE49-F238E27FC236}">
                <a16:creationId xmlns:a16="http://schemas.microsoft.com/office/drawing/2014/main" id="{6D83B75C-6F5A-9710-BE3E-DA3B62009583}"/>
              </a:ext>
            </a:extLst>
          </p:cNvPr>
          <p:cNvSpPr txBox="1">
            <a:spLocks/>
          </p:cNvSpPr>
          <p:nvPr/>
        </p:nvSpPr>
        <p:spPr>
          <a:xfrm>
            <a:off x="221245" y="200417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Root Length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A5FEBB-0A65-E993-B1B9-811BCA417D2F}"/>
              </a:ext>
            </a:extLst>
          </p:cNvPr>
          <p:cNvGrpSpPr/>
          <p:nvPr/>
        </p:nvGrpSpPr>
        <p:grpSpPr>
          <a:xfrm>
            <a:off x="235058" y="1006551"/>
            <a:ext cx="8126397" cy="5394246"/>
            <a:chOff x="346568" y="839286"/>
            <a:chExt cx="8126397" cy="53942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D808C5-291C-04B7-C76D-8E7BB0490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568" y="839286"/>
              <a:ext cx="8126397" cy="53942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C9EC29-D0C2-FA03-84D4-69EF93FB4B8B}"/>
                </a:ext>
              </a:extLst>
            </p:cNvPr>
            <p:cNvSpPr txBox="1"/>
            <p:nvPr/>
          </p:nvSpPr>
          <p:spPr>
            <a:xfrm>
              <a:off x="1329739" y="4985014"/>
              <a:ext cx="210641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0       4       8      12    16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7AE69C-0056-85F8-B96E-565373D24921}"/>
                </a:ext>
              </a:extLst>
            </p:cNvPr>
            <p:cNvSpPr txBox="1"/>
            <p:nvPr/>
          </p:nvSpPr>
          <p:spPr>
            <a:xfrm>
              <a:off x="3385171" y="4985014"/>
              <a:ext cx="17281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879264-F7F7-1E29-A9D2-C24E04BA4661}"/>
                </a:ext>
              </a:extLst>
            </p:cNvPr>
            <p:cNvSpPr txBox="1"/>
            <p:nvPr/>
          </p:nvSpPr>
          <p:spPr>
            <a:xfrm>
              <a:off x="5034286" y="4985014"/>
              <a:ext cx="17281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AFC8EA-8B85-2759-80F3-F4920562DEAB}"/>
                </a:ext>
              </a:extLst>
            </p:cNvPr>
            <p:cNvSpPr txBox="1"/>
            <p:nvPr/>
          </p:nvSpPr>
          <p:spPr>
            <a:xfrm>
              <a:off x="6711408" y="4985014"/>
              <a:ext cx="17281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E932F6-845D-13F4-49E3-6EF4D19155DC}"/>
                </a:ext>
              </a:extLst>
            </p:cNvPr>
            <p:cNvSpPr txBox="1"/>
            <p:nvPr/>
          </p:nvSpPr>
          <p:spPr>
            <a:xfrm>
              <a:off x="1740322" y="5280536"/>
              <a:ext cx="1598133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Hydropriming (h)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938D3B-7B43-A9A4-5FD8-EA42CB14EE22}"/>
                </a:ext>
              </a:extLst>
            </p:cNvPr>
            <p:cNvSpPr txBox="1"/>
            <p:nvPr/>
          </p:nvSpPr>
          <p:spPr>
            <a:xfrm>
              <a:off x="3426798" y="5280536"/>
              <a:ext cx="1598133" cy="338554"/>
            </a:xfrm>
            <a:prstGeom prst="rect">
              <a:avLst/>
            </a:prstGeom>
            <a:solidFill>
              <a:srgbClr val="E593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(0.5%)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CF0635-02D3-4E5F-47E7-50D8B0AFFAAA}"/>
                </a:ext>
              </a:extLst>
            </p:cNvPr>
            <p:cNvSpPr txBox="1"/>
            <p:nvPr/>
          </p:nvSpPr>
          <p:spPr>
            <a:xfrm>
              <a:off x="5094594" y="5280536"/>
              <a:ext cx="1598133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(1.0%)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95A9ED-A717-C6D9-3935-7422C5165047}"/>
                </a:ext>
              </a:extLst>
            </p:cNvPr>
            <p:cNvSpPr txBox="1"/>
            <p:nvPr/>
          </p:nvSpPr>
          <p:spPr>
            <a:xfrm>
              <a:off x="6771745" y="5280536"/>
              <a:ext cx="1598133" cy="338554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(2.0%)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BB3CD95-DC8C-D5B8-748D-2C171196FCEB}"/>
              </a:ext>
            </a:extLst>
          </p:cNvPr>
          <p:cNvSpPr txBox="1"/>
          <p:nvPr/>
        </p:nvSpPr>
        <p:spPr>
          <a:xfrm>
            <a:off x="11510627" y="5967584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D186A2-BD50-1A23-37B6-815ACBA6FD01}"/>
              </a:ext>
            </a:extLst>
          </p:cNvPr>
          <p:cNvSpPr txBox="1"/>
          <p:nvPr/>
        </p:nvSpPr>
        <p:spPr>
          <a:xfrm>
            <a:off x="1218229" y="3744963"/>
            <a:ext cx="47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5250F3-0924-AF51-21D4-E4DAD23FC71B}"/>
              </a:ext>
            </a:extLst>
          </p:cNvPr>
          <p:cNvSpPr txBox="1"/>
          <p:nvPr/>
        </p:nvSpPr>
        <p:spPr>
          <a:xfrm>
            <a:off x="1620407" y="2641203"/>
            <a:ext cx="47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A91B18-B171-82FE-D9FE-8375A93D4607}"/>
              </a:ext>
            </a:extLst>
          </p:cNvPr>
          <p:cNvSpPr txBox="1"/>
          <p:nvPr/>
        </p:nvSpPr>
        <p:spPr>
          <a:xfrm>
            <a:off x="1984917" y="2196489"/>
            <a:ext cx="58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bcd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DB0F6A-E028-0D39-319F-DEA4EC4D93A8}"/>
              </a:ext>
            </a:extLst>
          </p:cNvPr>
          <p:cNvSpPr txBox="1"/>
          <p:nvPr/>
        </p:nvSpPr>
        <p:spPr>
          <a:xfrm>
            <a:off x="2404020" y="2310797"/>
            <a:ext cx="58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bcd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3CB29E-6B5D-EE06-2F68-A2BD8F743224}"/>
              </a:ext>
            </a:extLst>
          </p:cNvPr>
          <p:cNvSpPr txBox="1"/>
          <p:nvPr/>
        </p:nvSpPr>
        <p:spPr>
          <a:xfrm>
            <a:off x="2809098" y="2510852"/>
            <a:ext cx="582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E988C6-F49E-13E9-12EC-D8339D2618ED}"/>
              </a:ext>
            </a:extLst>
          </p:cNvPr>
          <p:cNvSpPr txBox="1"/>
          <p:nvPr/>
        </p:nvSpPr>
        <p:spPr>
          <a:xfrm>
            <a:off x="3113425" y="1962981"/>
            <a:ext cx="697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39E70B-FEE3-371C-5A41-887FE9477E11}"/>
              </a:ext>
            </a:extLst>
          </p:cNvPr>
          <p:cNvSpPr txBox="1"/>
          <p:nvPr/>
        </p:nvSpPr>
        <p:spPr>
          <a:xfrm>
            <a:off x="3671409" y="1731362"/>
            <a:ext cx="443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0B1444-E34F-1D01-2771-F0C8890FACAE}"/>
              </a:ext>
            </a:extLst>
          </p:cNvPr>
          <p:cNvSpPr txBox="1"/>
          <p:nvPr/>
        </p:nvSpPr>
        <p:spPr>
          <a:xfrm>
            <a:off x="4114354" y="1469513"/>
            <a:ext cx="443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0D9082-5D81-5AFB-13F4-93078EE7E8A2}"/>
              </a:ext>
            </a:extLst>
          </p:cNvPr>
          <p:cNvSpPr txBox="1"/>
          <p:nvPr/>
        </p:nvSpPr>
        <p:spPr>
          <a:xfrm>
            <a:off x="4436096" y="1809677"/>
            <a:ext cx="56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76D602-1BE8-8BE7-7D75-D1508AAD1788}"/>
              </a:ext>
            </a:extLst>
          </p:cNvPr>
          <p:cNvSpPr txBox="1"/>
          <p:nvPr/>
        </p:nvSpPr>
        <p:spPr>
          <a:xfrm>
            <a:off x="4869844" y="1889488"/>
            <a:ext cx="56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0989B7-8ACE-A9F8-262D-48EB884EBAAC}"/>
              </a:ext>
            </a:extLst>
          </p:cNvPr>
          <p:cNvSpPr txBox="1"/>
          <p:nvPr/>
        </p:nvSpPr>
        <p:spPr>
          <a:xfrm>
            <a:off x="5234115" y="1986133"/>
            <a:ext cx="63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98528F-83FE-626B-F0EA-B9BDCA6AAAB0}"/>
              </a:ext>
            </a:extLst>
          </p:cNvPr>
          <p:cNvSpPr txBox="1"/>
          <p:nvPr/>
        </p:nvSpPr>
        <p:spPr>
          <a:xfrm>
            <a:off x="5660243" y="1762615"/>
            <a:ext cx="56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5E99361-5170-8337-3A1E-EC667A3D6DC8}"/>
              </a:ext>
            </a:extLst>
          </p:cNvPr>
          <p:cNvSpPr txBox="1"/>
          <p:nvPr/>
        </p:nvSpPr>
        <p:spPr>
          <a:xfrm>
            <a:off x="6059275" y="1947546"/>
            <a:ext cx="63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DB01D6-45C3-1F2F-4E23-AE8FBCDE1353}"/>
              </a:ext>
            </a:extLst>
          </p:cNvPr>
          <p:cNvSpPr txBox="1"/>
          <p:nvPr/>
        </p:nvSpPr>
        <p:spPr>
          <a:xfrm>
            <a:off x="6478378" y="2184336"/>
            <a:ext cx="56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bcd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852074-5B18-C2F3-EE90-A44CBE3B568A}"/>
              </a:ext>
            </a:extLst>
          </p:cNvPr>
          <p:cNvSpPr txBox="1"/>
          <p:nvPr/>
        </p:nvSpPr>
        <p:spPr>
          <a:xfrm>
            <a:off x="6853416" y="2132258"/>
            <a:ext cx="63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7C6607-6B7A-CFFD-E896-CE422EE3090D}"/>
              </a:ext>
            </a:extLst>
          </p:cNvPr>
          <p:cNvSpPr txBox="1"/>
          <p:nvPr/>
        </p:nvSpPr>
        <p:spPr>
          <a:xfrm>
            <a:off x="7294015" y="2313552"/>
            <a:ext cx="56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bcd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8E46E6-3B4F-9AD3-39A3-4C688C817C2F}"/>
              </a:ext>
            </a:extLst>
          </p:cNvPr>
          <p:cNvSpPr txBox="1"/>
          <p:nvPr/>
        </p:nvSpPr>
        <p:spPr>
          <a:xfrm>
            <a:off x="7665697" y="2018030"/>
            <a:ext cx="63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abcd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67CB86-A7A6-D1BF-918C-44DCEE12DD2F}"/>
              </a:ext>
            </a:extLst>
          </p:cNvPr>
          <p:cNvSpPr txBox="1"/>
          <p:nvPr/>
        </p:nvSpPr>
        <p:spPr>
          <a:xfrm>
            <a:off x="8587117" y="562286"/>
            <a:ext cx="348612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shoot length was affected by seed priming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hydro and KNO</a:t>
            </a:r>
            <a:r>
              <a:rPr lang="en-US" baseline="-25000" dirty="0"/>
              <a:t>3</a:t>
            </a:r>
            <a:r>
              <a:rPr lang="en-US" dirty="0"/>
              <a:t> showed longer roots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68ED74-A862-6E08-7510-C3CE81CA2215}"/>
              </a:ext>
            </a:extLst>
          </p:cNvPr>
          <p:cNvSpPr txBox="1"/>
          <p:nvPr/>
        </p:nvSpPr>
        <p:spPr>
          <a:xfrm>
            <a:off x="8586638" y="1931892"/>
            <a:ext cx="3486129" cy="2031325"/>
          </a:xfrm>
          <a:prstGeom prst="rect">
            <a:avLst/>
          </a:prstGeom>
          <a:solidFill>
            <a:srgbClr val="FFC000">
              <a:alpha val="60000"/>
            </a:srgbClr>
          </a:solidFill>
          <a:ln w="762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0.5% KNO3 for 12 h showed longer shoots than unprimed and 2% KNO3 (4 and 12 h)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other concentrations and durations were similar to the above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7D1E43-5863-0308-A0E1-FB551CF8F9C9}"/>
              </a:ext>
            </a:extLst>
          </p:cNvPr>
          <p:cNvSpPr txBox="1"/>
          <p:nvPr/>
        </p:nvSpPr>
        <p:spPr>
          <a:xfrm>
            <a:off x="8603610" y="4247472"/>
            <a:ext cx="3486129" cy="1477328"/>
          </a:xfrm>
          <a:prstGeom prst="rect">
            <a:avLst/>
          </a:prstGeom>
          <a:solidFill>
            <a:srgbClr val="00B0F0">
              <a:alpha val="26782"/>
            </a:srgbClr>
          </a:solidFill>
          <a:ln w="762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Hydropriming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8 h showed longer shoots than 4 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no significant increase if longer than 8 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500C1C-6DEB-7743-A5BD-2690832A644A}"/>
              </a:ext>
            </a:extLst>
          </p:cNvPr>
          <p:cNvSpPr/>
          <p:nvPr/>
        </p:nvSpPr>
        <p:spPr>
          <a:xfrm>
            <a:off x="4114354" y="1469513"/>
            <a:ext cx="443390" cy="39782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EA8C4A-9347-6040-C583-C29A129F2D8F}"/>
              </a:ext>
            </a:extLst>
          </p:cNvPr>
          <p:cNvSpPr/>
          <p:nvPr/>
        </p:nvSpPr>
        <p:spPr>
          <a:xfrm>
            <a:off x="2076161" y="2228042"/>
            <a:ext cx="428827" cy="320473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2E76C-AF55-33D7-0CC1-4A267D577E56}"/>
              </a:ext>
            </a:extLst>
          </p:cNvPr>
          <p:cNvSpPr txBox="1"/>
          <p:nvPr/>
        </p:nvSpPr>
        <p:spPr>
          <a:xfrm>
            <a:off x="130632" y="6429249"/>
            <a:ext cx="828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3. Root length of </a:t>
            </a:r>
            <a:r>
              <a:rPr lang="en-US" dirty="0" err="1"/>
              <a:t>osmoprimed</a:t>
            </a:r>
            <a:r>
              <a:rPr lang="en-US" dirty="0"/>
              <a:t> and </a:t>
            </a:r>
            <a:r>
              <a:rPr lang="en-US" dirty="0" err="1"/>
              <a:t>hydroprimed</a:t>
            </a:r>
            <a:r>
              <a:rPr lang="en-US" dirty="0"/>
              <a:t> sorghum seeds.</a:t>
            </a:r>
          </a:p>
        </p:txBody>
      </p:sp>
    </p:spTree>
    <p:extLst>
      <p:ext uri="{BB962C8B-B14F-4D97-AF65-F5344CB8AC3E}">
        <p14:creationId xmlns:p14="http://schemas.microsoft.com/office/powerpoint/2010/main" val="115479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g254fc7cbba7_0_6">
            <a:extLst>
              <a:ext uri="{FF2B5EF4-FFF2-40B4-BE49-F238E27FC236}">
                <a16:creationId xmlns:a16="http://schemas.microsoft.com/office/drawing/2014/main" id="{6D83B75C-6F5A-9710-BE3E-DA3B62009583}"/>
              </a:ext>
            </a:extLst>
          </p:cNvPr>
          <p:cNvSpPr txBox="1">
            <a:spLocks/>
          </p:cNvSpPr>
          <p:nvPr/>
        </p:nvSpPr>
        <p:spPr>
          <a:xfrm>
            <a:off x="221245" y="200417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Seedling Length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81E18D-D543-F7DA-484F-8271E6F18D79}"/>
              </a:ext>
            </a:extLst>
          </p:cNvPr>
          <p:cNvGrpSpPr/>
          <p:nvPr/>
        </p:nvGrpSpPr>
        <p:grpSpPr>
          <a:xfrm>
            <a:off x="221245" y="954955"/>
            <a:ext cx="8249902" cy="5490452"/>
            <a:chOff x="312272" y="832291"/>
            <a:chExt cx="8249902" cy="549045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A5D6EA5-7149-28BD-A57A-8F595439F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272" y="832291"/>
              <a:ext cx="8249902" cy="549045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0B8567-FA26-882A-227C-53205E752E7D}"/>
                </a:ext>
              </a:extLst>
            </p:cNvPr>
            <p:cNvSpPr txBox="1"/>
            <p:nvPr/>
          </p:nvSpPr>
          <p:spPr>
            <a:xfrm>
              <a:off x="1418948" y="5152279"/>
              <a:ext cx="210641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0       4       8      12    16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5E633D-CAEF-861F-EA96-A670B12B2AB6}"/>
                </a:ext>
              </a:extLst>
            </p:cNvPr>
            <p:cNvSpPr txBox="1"/>
            <p:nvPr/>
          </p:nvSpPr>
          <p:spPr>
            <a:xfrm>
              <a:off x="3474380" y="5152279"/>
              <a:ext cx="17281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89C904-6C83-99CF-F835-954AE04096D5}"/>
                </a:ext>
              </a:extLst>
            </p:cNvPr>
            <p:cNvSpPr txBox="1"/>
            <p:nvPr/>
          </p:nvSpPr>
          <p:spPr>
            <a:xfrm>
              <a:off x="5123495" y="5152279"/>
              <a:ext cx="17281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89B044-FE58-BE75-C030-77AD461B4740}"/>
                </a:ext>
              </a:extLst>
            </p:cNvPr>
            <p:cNvSpPr txBox="1"/>
            <p:nvPr/>
          </p:nvSpPr>
          <p:spPr>
            <a:xfrm>
              <a:off x="6800617" y="5152279"/>
              <a:ext cx="172810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1BF1CA-D434-5CEF-BDDE-0CC08A372A66}"/>
                </a:ext>
              </a:extLst>
            </p:cNvPr>
            <p:cNvSpPr txBox="1"/>
            <p:nvPr/>
          </p:nvSpPr>
          <p:spPr>
            <a:xfrm>
              <a:off x="1829531" y="5447801"/>
              <a:ext cx="1598133" cy="338554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Hydropriming (h)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76E3BC-669B-55BC-1350-01DE221F0815}"/>
                </a:ext>
              </a:extLst>
            </p:cNvPr>
            <p:cNvSpPr txBox="1"/>
            <p:nvPr/>
          </p:nvSpPr>
          <p:spPr>
            <a:xfrm>
              <a:off x="3516007" y="5447801"/>
              <a:ext cx="1598133" cy="338554"/>
            </a:xfrm>
            <a:prstGeom prst="rect">
              <a:avLst/>
            </a:prstGeom>
            <a:solidFill>
              <a:srgbClr val="E593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(0.5%)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F830B4-6983-ED5C-7251-BD1D5A991F33}"/>
                </a:ext>
              </a:extLst>
            </p:cNvPr>
            <p:cNvSpPr txBox="1"/>
            <p:nvPr/>
          </p:nvSpPr>
          <p:spPr>
            <a:xfrm>
              <a:off x="5183803" y="5447801"/>
              <a:ext cx="1598133" cy="33855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(1.0%)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9D2076-D9B1-59BB-6799-5B1A1B8CD57C}"/>
                </a:ext>
              </a:extLst>
            </p:cNvPr>
            <p:cNvSpPr txBox="1"/>
            <p:nvPr/>
          </p:nvSpPr>
          <p:spPr>
            <a:xfrm>
              <a:off x="6860954" y="5447801"/>
              <a:ext cx="1598133" cy="338554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(2.0%)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50321E-AA71-0F82-3E5D-9D6FAB554BEC}"/>
              </a:ext>
            </a:extLst>
          </p:cNvPr>
          <p:cNvSpPr txBox="1"/>
          <p:nvPr/>
        </p:nvSpPr>
        <p:spPr>
          <a:xfrm>
            <a:off x="11469576" y="5931008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0C4973-DA73-6EB1-4631-4C4715CD2B0F}"/>
              </a:ext>
            </a:extLst>
          </p:cNvPr>
          <p:cNvSpPr txBox="1"/>
          <p:nvPr/>
        </p:nvSpPr>
        <p:spPr>
          <a:xfrm>
            <a:off x="1255503" y="3382384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313B03-4581-849E-3F81-77E317F52A02}"/>
              </a:ext>
            </a:extLst>
          </p:cNvPr>
          <p:cNvSpPr txBox="1"/>
          <p:nvPr/>
        </p:nvSpPr>
        <p:spPr>
          <a:xfrm>
            <a:off x="1642078" y="2075249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276596-F045-D688-1648-001A30EA532F}"/>
              </a:ext>
            </a:extLst>
          </p:cNvPr>
          <p:cNvSpPr txBox="1"/>
          <p:nvPr/>
        </p:nvSpPr>
        <p:spPr>
          <a:xfrm>
            <a:off x="2054569" y="1610450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E3A09C-A477-EDBE-5C3F-AA8BC33CE3CF}"/>
              </a:ext>
            </a:extLst>
          </p:cNvPr>
          <p:cNvSpPr txBox="1"/>
          <p:nvPr/>
        </p:nvSpPr>
        <p:spPr>
          <a:xfrm>
            <a:off x="2481815" y="1810519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8E2F9D-C2D2-78B8-CAB6-00015DF994E4}"/>
              </a:ext>
            </a:extLst>
          </p:cNvPr>
          <p:cNvSpPr txBox="1"/>
          <p:nvPr/>
        </p:nvSpPr>
        <p:spPr>
          <a:xfrm>
            <a:off x="2905902" y="1937853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2DF46B-3891-2F43-6614-9ABF67150F1C}"/>
              </a:ext>
            </a:extLst>
          </p:cNvPr>
          <p:cNvSpPr txBox="1"/>
          <p:nvPr/>
        </p:nvSpPr>
        <p:spPr>
          <a:xfrm>
            <a:off x="3306383" y="1576997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1C1AB5-C119-A6C4-8F61-998608C9FD42}"/>
              </a:ext>
            </a:extLst>
          </p:cNvPr>
          <p:cNvSpPr txBox="1"/>
          <p:nvPr/>
        </p:nvSpPr>
        <p:spPr>
          <a:xfrm>
            <a:off x="3707592" y="1249930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ECF1BD-9FE9-209E-B07A-F09950D79B20}"/>
              </a:ext>
            </a:extLst>
          </p:cNvPr>
          <p:cNvSpPr txBox="1"/>
          <p:nvPr/>
        </p:nvSpPr>
        <p:spPr>
          <a:xfrm>
            <a:off x="4119952" y="1040632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BBB271-A95A-E791-8415-1FD25666F919}"/>
              </a:ext>
            </a:extLst>
          </p:cNvPr>
          <p:cNvSpPr txBox="1"/>
          <p:nvPr/>
        </p:nvSpPr>
        <p:spPr>
          <a:xfrm>
            <a:off x="4539448" y="1278580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EFA079-38E4-34BD-7C94-AB7776982F3D}"/>
              </a:ext>
            </a:extLst>
          </p:cNvPr>
          <p:cNvSpPr txBox="1"/>
          <p:nvPr/>
        </p:nvSpPr>
        <p:spPr>
          <a:xfrm>
            <a:off x="4940657" y="1447857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995E01-F4DA-7FDA-AAF3-AB82A2076A96}"/>
              </a:ext>
            </a:extLst>
          </p:cNvPr>
          <p:cNvSpPr txBox="1"/>
          <p:nvPr/>
        </p:nvSpPr>
        <p:spPr>
          <a:xfrm>
            <a:off x="5380066" y="1528696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854B07-0BFD-08EE-5C15-827C392CBE60}"/>
              </a:ext>
            </a:extLst>
          </p:cNvPr>
          <p:cNvSpPr txBox="1"/>
          <p:nvPr/>
        </p:nvSpPr>
        <p:spPr>
          <a:xfrm>
            <a:off x="5772513" y="1319000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D53794-171F-2D35-CF0F-390776FC9292}"/>
              </a:ext>
            </a:extLst>
          </p:cNvPr>
          <p:cNvSpPr txBox="1"/>
          <p:nvPr/>
        </p:nvSpPr>
        <p:spPr>
          <a:xfrm>
            <a:off x="6180414" y="1311870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5B4822-6697-EC8E-823F-6223FC0E4D05}"/>
              </a:ext>
            </a:extLst>
          </p:cNvPr>
          <p:cNvSpPr txBox="1"/>
          <p:nvPr/>
        </p:nvSpPr>
        <p:spPr>
          <a:xfrm>
            <a:off x="6627446" y="1683164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19A35E-0955-E16F-2F3A-A9D0D6FD261B}"/>
              </a:ext>
            </a:extLst>
          </p:cNvPr>
          <p:cNvSpPr txBox="1"/>
          <p:nvPr/>
        </p:nvSpPr>
        <p:spPr>
          <a:xfrm>
            <a:off x="7014340" y="1565281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8EF696-C4DE-CE70-365D-4E5654E8FC65}"/>
              </a:ext>
            </a:extLst>
          </p:cNvPr>
          <p:cNvSpPr txBox="1"/>
          <p:nvPr/>
        </p:nvSpPr>
        <p:spPr>
          <a:xfrm>
            <a:off x="7441042" y="1651547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2B816F-3711-7741-9294-60BEC73345B1}"/>
              </a:ext>
            </a:extLst>
          </p:cNvPr>
          <p:cNvSpPr txBox="1"/>
          <p:nvPr/>
        </p:nvSpPr>
        <p:spPr>
          <a:xfrm>
            <a:off x="7838413" y="1404943"/>
            <a:ext cx="51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abc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52D144-76DB-1640-CCAB-478BF2BB734C}"/>
              </a:ext>
            </a:extLst>
          </p:cNvPr>
          <p:cNvSpPr txBox="1"/>
          <p:nvPr/>
        </p:nvSpPr>
        <p:spPr>
          <a:xfrm>
            <a:off x="8587117" y="562286"/>
            <a:ext cx="348612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shoot length was affected by seed priming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hydro and KNO</a:t>
            </a:r>
            <a:r>
              <a:rPr lang="en-US" baseline="-25000" dirty="0"/>
              <a:t>3</a:t>
            </a:r>
            <a:r>
              <a:rPr lang="en-US" dirty="0"/>
              <a:t> showed longer seedlings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5E9751-B44E-C7D6-AC03-D738DF8FAF43}"/>
              </a:ext>
            </a:extLst>
          </p:cNvPr>
          <p:cNvSpPr txBox="1"/>
          <p:nvPr/>
        </p:nvSpPr>
        <p:spPr>
          <a:xfrm>
            <a:off x="8586638" y="1931892"/>
            <a:ext cx="3486129" cy="1754326"/>
          </a:xfrm>
          <a:prstGeom prst="rect">
            <a:avLst/>
          </a:prstGeom>
          <a:solidFill>
            <a:srgbClr val="FFC000">
              <a:alpha val="60000"/>
            </a:srgbClr>
          </a:solidFill>
          <a:ln w="762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0.5% KNO</a:t>
            </a:r>
            <a:r>
              <a:rPr lang="en-US" baseline="-25000" dirty="0"/>
              <a:t>3</a:t>
            </a:r>
            <a:r>
              <a:rPr lang="en-US" dirty="0"/>
              <a:t> for 12 h showed longer seedlings than unprimed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other concentrations and durations were similar to the above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D75F19-8793-3446-C73C-63E06F6391FA}"/>
              </a:ext>
            </a:extLst>
          </p:cNvPr>
          <p:cNvSpPr txBox="1"/>
          <p:nvPr/>
        </p:nvSpPr>
        <p:spPr>
          <a:xfrm>
            <a:off x="8603610" y="4247472"/>
            <a:ext cx="3486129" cy="1477328"/>
          </a:xfrm>
          <a:prstGeom prst="rect">
            <a:avLst/>
          </a:prstGeom>
          <a:solidFill>
            <a:srgbClr val="00B0F0">
              <a:alpha val="26782"/>
            </a:srgbClr>
          </a:solidFill>
          <a:ln w="762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Hydropriming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8 h showed longer seedlings than 4 h and unprimed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no significant increase if longer than 8 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D33B9B-5BA7-DF2B-3518-F71EEFC33085}"/>
              </a:ext>
            </a:extLst>
          </p:cNvPr>
          <p:cNvSpPr txBox="1"/>
          <p:nvPr/>
        </p:nvSpPr>
        <p:spPr>
          <a:xfrm>
            <a:off x="130632" y="6429249"/>
            <a:ext cx="828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4. Seedling length of </a:t>
            </a:r>
            <a:r>
              <a:rPr lang="en-US" dirty="0" err="1"/>
              <a:t>osmoprimed</a:t>
            </a:r>
            <a:r>
              <a:rPr lang="en-US" dirty="0"/>
              <a:t> and </a:t>
            </a:r>
            <a:r>
              <a:rPr lang="en-US" dirty="0" err="1"/>
              <a:t>hydroprimed</a:t>
            </a:r>
            <a:r>
              <a:rPr lang="en-US" dirty="0"/>
              <a:t> sorghum seeds.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4422FF-A81C-AB40-BACB-812DB9EFA082}"/>
              </a:ext>
            </a:extLst>
          </p:cNvPr>
          <p:cNvSpPr/>
          <p:nvPr/>
        </p:nvSpPr>
        <p:spPr>
          <a:xfrm>
            <a:off x="4179209" y="1103523"/>
            <a:ext cx="443390" cy="44669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ABA116-1B1E-DCD2-C5B8-65CE091DFC09}"/>
              </a:ext>
            </a:extLst>
          </p:cNvPr>
          <p:cNvSpPr/>
          <p:nvPr/>
        </p:nvSpPr>
        <p:spPr>
          <a:xfrm>
            <a:off x="2126429" y="1574220"/>
            <a:ext cx="431695" cy="399624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5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31;g254fc7cbba7_0_6">
            <a:extLst>
              <a:ext uri="{FF2B5EF4-FFF2-40B4-BE49-F238E27FC236}">
                <a16:creationId xmlns:a16="http://schemas.microsoft.com/office/drawing/2014/main" id="{5B8F7A9F-DC3C-BB3D-4EA5-1D8A1FD2D204}"/>
              </a:ext>
            </a:extLst>
          </p:cNvPr>
          <p:cNvSpPr txBox="1">
            <a:spLocks/>
          </p:cNvSpPr>
          <p:nvPr/>
        </p:nvSpPr>
        <p:spPr>
          <a:xfrm>
            <a:off x="422238" y="175183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Shoot Fresh Weight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69C851-64D5-9EF0-30DF-8900B855A90F}"/>
              </a:ext>
            </a:extLst>
          </p:cNvPr>
          <p:cNvSpPr txBox="1"/>
          <p:nvPr/>
        </p:nvSpPr>
        <p:spPr>
          <a:xfrm>
            <a:off x="7506196" y="1769143"/>
            <a:ext cx="4564314" cy="1477328"/>
          </a:xfrm>
          <a:prstGeom prst="rect">
            <a:avLst/>
          </a:prstGeom>
          <a:solidFill>
            <a:srgbClr val="FFC000">
              <a:alpha val="60000"/>
            </a:srgbClr>
          </a:solidFill>
          <a:ln w="762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1.0% KNO</a:t>
            </a:r>
            <a:r>
              <a:rPr lang="en-US" baseline="-25000" dirty="0"/>
              <a:t>3</a:t>
            </a:r>
            <a:r>
              <a:rPr lang="en-US" dirty="0"/>
              <a:t> for 4 h showed a higher SFW than unprimed and 0.5% KNO</a:t>
            </a:r>
            <a:r>
              <a:rPr lang="en-US" baseline="-25000" dirty="0"/>
              <a:t>3</a:t>
            </a:r>
            <a:r>
              <a:rPr lang="en-US" dirty="0"/>
              <a:t> (4 and 8 h)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other concentrations and durations were similar to the above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0E407C-2798-5669-5126-6AB1DF47E487}"/>
              </a:ext>
            </a:extLst>
          </p:cNvPr>
          <p:cNvSpPr txBox="1"/>
          <p:nvPr/>
        </p:nvSpPr>
        <p:spPr>
          <a:xfrm>
            <a:off x="7528143" y="3678883"/>
            <a:ext cx="4564313" cy="1200329"/>
          </a:xfrm>
          <a:prstGeom prst="rect">
            <a:avLst/>
          </a:prstGeom>
          <a:solidFill>
            <a:srgbClr val="00B0F0">
              <a:alpha val="26782"/>
            </a:srgbClr>
          </a:solidFill>
          <a:ln w="762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Hydropriming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4 h </a:t>
            </a:r>
            <a:r>
              <a:rPr lang="en-US" dirty="0" err="1"/>
              <a:t>hydroprimed</a:t>
            </a:r>
            <a:r>
              <a:rPr lang="en-US" dirty="0"/>
              <a:t> seeds had higher SFW  than unprimed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no further increase beyond 4 h</a:t>
            </a:r>
          </a:p>
        </p:txBody>
      </p:sp>
      <p:pic>
        <p:nvPicPr>
          <p:cNvPr id="35" name="Picture 34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6D9B32B7-CA11-878F-7261-BB598471B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8" y="1070091"/>
            <a:ext cx="7298029" cy="492302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C56CD3-5A01-81CA-E12F-7DD6F5E8DBDC}"/>
              </a:ext>
            </a:extLst>
          </p:cNvPr>
          <p:cNvSpPr txBox="1"/>
          <p:nvPr/>
        </p:nvSpPr>
        <p:spPr>
          <a:xfrm>
            <a:off x="11299371" y="5857387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9796D-967C-F50D-C5FC-5ACF50737B6C}"/>
              </a:ext>
            </a:extLst>
          </p:cNvPr>
          <p:cNvSpPr txBox="1"/>
          <p:nvPr/>
        </p:nvSpPr>
        <p:spPr>
          <a:xfrm>
            <a:off x="130633" y="6020193"/>
            <a:ext cx="729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898525" algn="just"/>
            <a:r>
              <a:rPr lang="en-US" dirty="0"/>
              <a:t>Figure 4. Shoot fresh weight of </a:t>
            </a:r>
            <a:r>
              <a:rPr lang="en-US" dirty="0" err="1"/>
              <a:t>osmoprimed</a:t>
            </a:r>
            <a:r>
              <a:rPr lang="en-US" dirty="0"/>
              <a:t> and </a:t>
            </a:r>
            <a:r>
              <a:rPr lang="en-US" dirty="0" err="1"/>
              <a:t>hydroprimed</a:t>
            </a:r>
            <a:r>
              <a:rPr lang="en-US" dirty="0"/>
              <a:t> sorghum seeds.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D2A8C-A333-9578-2178-1735F181D8B0}"/>
              </a:ext>
            </a:extLst>
          </p:cNvPr>
          <p:cNvSpPr/>
          <p:nvPr/>
        </p:nvSpPr>
        <p:spPr>
          <a:xfrm>
            <a:off x="4309014" y="1283057"/>
            <a:ext cx="443390" cy="39183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9440C-2865-99DD-27F3-3284E40034F5}"/>
              </a:ext>
            </a:extLst>
          </p:cNvPr>
          <p:cNvSpPr/>
          <p:nvPr/>
        </p:nvSpPr>
        <p:spPr>
          <a:xfrm>
            <a:off x="1438268" y="2383970"/>
            <a:ext cx="443390" cy="280377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1;g254fc7cbba7_0_6">
            <a:extLst>
              <a:ext uri="{FF2B5EF4-FFF2-40B4-BE49-F238E27FC236}">
                <a16:creationId xmlns:a16="http://schemas.microsoft.com/office/drawing/2014/main" id="{E4061F44-A6E4-5B38-6476-56E2274F13F9}"/>
              </a:ext>
            </a:extLst>
          </p:cNvPr>
          <p:cNvSpPr txBox="1">
            <a:spLocks/>
          </p:cNvSpPr>
          <p:nvPr/>
        </p:nvSpPr>
        <p:spPr>
          <a:xfrm>
            <a:off x="422238" y="175183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Root Fresh Weight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EA6D7-9BAD-F473-8DC3-31570A32264C}"/>
              </a:ext>
            </a:extLst>
          </p:cNvPr>
          <p:cNvSpPr txBox="1"/>
          <p:nvPr/>
        </p:nvSpPr>
        <p:spPr>
          <a:xfrm>
            <a:off x="11351923" y="5879907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A61C15-D0F5-C585-EE38-E29865A836B2}"/>
              </a:ext>
            </a:extLst>
          </p:cNvPr>
          <p:cNvSpPr txBox="1"/>
          <p:nvPr/>
        </p:nvSpPr>
        <p:spPr>
          <a:xfrm>
            <a:off x="7632753" y="3607861"/>
            <a:ext cx="4351283" cy="1200329"/>
          </a:xfrm>
          <a:prstGeom prst="rect">
            <a:avLst/>
          </a:prstGeom>
          <a:solidFill>
            <a:srgbClr val="00B0F0">
              <a:alpha val="26782"/>
            </a:srgbClr>
          </a:solidFill>
          <a:ln w="762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Hydropriming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4 h </a:t>
            </a:r>
            <a:r>
              <a:rPr lang="en-US" dirty="0" err="1"/>
              <a:t>hydroprimed</a:t>
            </a:r>
            <a:r>
              <a:rPr lang="en-US" dirty="0"/>
              <a:t> seeds had higher RFW  than unprimed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no further increase beyond 4 h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EC6E05-F427-9BF7-6C40-B40305F965B9}"/>
              </a:ext>
            </a:extLst>
          </p:cNvPr>
          <p:cNvSpPr txBox="1"/>
          <p:nvPr/>
        </p:nvSpPr>
        <p:spPr>
          <a:xfrm>
            <a:off x="7632753" y="1624944"/>
            <a:ext cx="4435926" cy="1754326"/>
          </a:xfrm>
          <a:prstGeom prst="rect">
            <a:avLst/>
          </a:prstGeom>
          <a:solidFill>
            <a:srgbClr val="FFC000">
              <a:alpha val="60000"/>
            </a:srgbClr>
          </a:solidFill>
          <a:ln w="762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2.0% KNO</a:t>
            </a:r>
            <a:r>
              <a:rPr lang="en-US" baseline="-25000" dirty="0"/>
              <a:t>3</a:t>
            </a:r>
            <a:r>
              <a:rPr lang="en-US" dirty="0"/>
              <a:t> for 12 and 16 h showed a higher RFW than unprimed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but these concentration and duration were similar with other concentrations and durations</a:t>
            </a:r>
          </a:p>
        </p:txBody>
      </p:sp>
      <p:pic>
        <p:nvPicPr>
          <p:cNvPr id="50" name="Picture 49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255BDE49-3D5F-7375-1729-EC899F60C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1" y="1078057"/>
            <a:ext cx="7231052" cy="4862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3F9A55-BCC6-4B4E-5F73-B89F0C837326}"/>
              </a:ext>
            </a:extLst>
          </p:cNvPr>
          <p:cNvSpPr txBox="1"/>
          <p:nvPr/>
        </p:nvSpPr>
        <p:spPr>
          <a:xfrm>
            <a:off x="130633" y="6020193"/>
            <a:ext cx="729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71550" algn="just"/>
            <a:r>
              <a:rPr lang="en-US" dirty="0"/>
              <a:t>Figure 5. Root fresh weight of </a:t>
            </a:r>
            <a:r>
              <a:rPr lang="en-US" dirty="0" err="1"/>
              <a:t>osmoprimed</a:t>
            </a:r>
            <a:r>
              <a:rPr lang="en-US" dirty="0"/>
              <a:t> and </a:t>
            </a:r>
            <a:r>
              <a:rPr lang="en-US" dirty="0" err="1"/>
              <a:t>hydroprimed</a:t>
            </a:r>
            <a:r>
              <a:rPr lang="en-US" dirty="0"/>
              <a:t> sorghum seeds.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E31D3A-D573-67A6-B462-014E4C71341E}"/>
              </a:ext>
            </a:extLst>
          </p:cNvPr>
          <p:cNvSpPr/>
          <p:nvPr/>
        </p:nvSpPr>
        <p:spPr>
          <a:xfrm>
            <a:off x="6506303" y="1185927"/>
            <a:ext cx="727010" cy="40275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DE185B-B732-4D4F-3F5C-E302C3581FFA}"/>
              </a:ext>
            </a:extLst>
          </p:cNvPr>
          <p:cNvSpPr/>
          <p:nvPr/>
        </p:nvSpPr>
        <p:spPr>
          <a:xfrm>
            <a:off x="1532137" y="1624944"/>
            <a:ext cx="431695" cy="34929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g254fc7cbba7_0_6">
            <a:extLst>
              <a:ext uri="{FF2B5EF4-FFF2-40B4-BE49-F238E27FC236}">
                <a16:creationId xmlns:a16="http://schemas.microsoft.com/office/drawing/2014/main" id="{AFCAF443-6C1B-14AD-84D7-C20615E99C96}"/>
              </a:ext>
            </a:extLst>
          </p:cNvPr>
          <p:cNvSpPr txBox="1">
            <a:spLocks/>
          </p:cNvSpPr>
          <p:nvPr/>
        </p:nvSpPr>
        <p:spPr>
          <a:xfrm>
            <a:off x="422238" y="175183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Seedling Fresh Weight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01FA14-F8DB-37F8-0BC5-A24D35680889}"/>
              </a:ext>
            </a:extLst>
          </p:cNvPr>
          <p:cNvSpPr txBox="1"/>
          <p:nvPr/>
        </p:nvSpPr>
        <p:spPr>
          <a:xfrm>
            <a:off x="11360283" y="5918269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59E8B0B-B581-BD51-78DB-84CAEA199AC8}"/>
              </a:ext>
            </a:extLst>
          </p:cNvPr>
          <p:cNvSpPr txBox="1"/>
          <p:nvPr/>
        </p:nvSpPr>
        <p:spPr>
          <a:xfrm>
            <a:off x="7756814" y="4032633"/>
            <a:ext cx="4372722" cy="1200329"/>
          </a:xfrm>
          <a:prstGeom prst="rect">
            <a:avLst/>
          </a:prstGeom>
          <a:solidFill>
            <a:srgbClr val="00B0F0">
              <a:alpha val="26782"/>
            </a:srgbClr>
          </a:solidFill>
          <a:ln w="762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Hydropriming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4 h </a:t>
            </a:r>
            <a:r>
              <a:rPr lang="en-US" dirty="0" err="1"/>
              <a:t>hydroprimed</a:t>
            </a:r>
            <a:r>
              <a:rPr lang="en-US" dirty="0"/>
              <a:t> seeds had higher seedling FW  than unprimed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no further increase beyond 4 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A5B8EA-1130-EECB-D95B-545EC2126E2F}"/>
              </a:ext>
            </a:extLst>
          </p:cNvPr>
          <p:cNvSpPr txBox="1"/>
          <p:nvPr/>
        </p:nvSpPr>
        <p:spPr>
          <a:xfrm>
            <a:off x="7756814" y="1739017"/>
            <a:ext cx="4372722" cy="2031325"/>
          </a:xfrm>
          <a:prstGeom prst="rect">
            <a:avLst/>
          </a:prstGeom>
          <a:solidFill>
            <a:srgbClr val="FFC000">
              <a:alpha val="60000"/>
            </a:srgbClr>
          </a:solidFill>
          <a:ln w="762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KNO</a:t>
            </a:r>
            <a:r>
              <a:rPr lang="en-US" baseline="-25000" dirty="0"/>
              <a:t>3</a:t>
            </a:r>
            <a:r>
              <a:rPr lang="en-US" dirty="0"/>
              <a:t>-primed seeds had higher seedling FW than unprimed seeds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2.0% (12&amp;16h) and 1.0% (4h) were higher than unprimed and other concentrations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others were comparable to the above</a:t>
            </a:r>
          </a:p>
        </p:txBody>
      </p:sp>
      <p:pic>
        <p:nvPicPr>
          <p:cNvPr id="54" name="Picture 5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2454F960-021B-E439-719D-ED99D2598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905"/>
            <a:ext cx="7594762" cy="5205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0FE483-CACB-2D80-D096-14FA3972FE53}"/>
              </a:ext>
            </a:extLst>
          </p:cNvPr>
          <p:cNvSpPr txBox="1"/>
          <p:nvPr/>
        </p:nvSpPr>
        <p:spPr>
          <a:xfrm>
            <a:off x="130632" y="6161994"/>
            <a:ext cx="729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2838" indent="-1112838" algn="just"/>
            <a:r>
              <a:rPr lang="en-US" dirty="0"/>
              <a:t>Figure 6. Seedling fresh weight of </a:t>
            </a:r>
            <a:r>
              <a:rPr lang="en-US" dirty="0" err="1"/>
              <a:t>osmoprimed</a:t>
            </a:r>
            <a:r>
              <a:rPr lang="en-US" dirty="0"/>
              <a:t> and </a:t>
            </a:r>
            <a:r>
              <a:rPr lang="en-US" dirty="0" err="1"/>
              <a:t>hydroprimed</a:t>
            </a:r>
            <a:r>
              <a:rPr lang="en-US" dirty="0"/>
              <a:t> sorghum seeds.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CD3F28-5D0D-E257-AD54-F27C988064A4}"/>
              </a:ext>
            </a:extLst>
          </p:cNvPr>
          <p:cNvSpPr/>
          <p:nvPr/>
        </p:nvSpPr>
        <p:spPr>
          <a:xfrm>
            <a:off x="6701652" y="1068780"/>
            <a:ext cx="727010" cy="430843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A2529-5AFA-AE4D-8A00-D063D3BD9A3D}"/>
              </a:ext>
            </a:extLst>
          </p:cNvPr>
          <p:cNvSpPr/>
          <p:nvPr/>
        </p:nvSpPr>
        <p:spPr>
          <a:xfrm>
            <a:off x="1409308" y="1756683"/>
            <a:ext cx="431695" cy="362053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B78980F6-4FB3-0BE0-93EC-E2196646570D}"/>
              </a:ext>
            </a:extLst>
          </p:cNvPr>
          <p:cNvGrpSpPr/>
          <p:nvPr/>
        </p:nvGrpSpPr>
        <p:grpSpPr>
          <a:xfrm>
            <a:off x="327491" y="1398365"/>
            <a:ext cx="5790356" cy="3907215"/>
            <a:chOff x="6349513" y="955597"/>
            <a:chExt cx="5790356" cy="390721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26D1E91-5595-C691-333F-9893DDA9F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9513" y="955597"/>
              <a:ext cx="5760638" cy="390721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F2FACA-0699-0A3E-C8DA-0E5E1F5AAF31}"/>
                </a:ext>
              </a:extLst>
            </p:cNvPr>
            <p:cNvSpPr txBox="1"/>
            <p:nvPr/>
          </p:nvSpPr>
          <p:spPr>
            <a:xfrm>
              <a:off x="7143428" y="4021399"/>
              <a:ext cx="15602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0       4       8      12    16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7FCECF-CD22-13CE-727A-03FDC970FD31}"/>
                </a:ext>
              </a:extLst>
            </p:cNvPr>
            <p:cNvSpPr txBox="1"/>
            <p:nvPr/>
          </p:nvSpPr>
          <p:spPr>
            <a:xfrm>
              <a:off x="8603317" y="4020664"/>
              <a:ext cx="12221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6A73021-F947-EDF7-7336-4E05898ADDC6}"/>
                </a:ext>
              </a:extLst>
            </p:cNvPr>
            <p:cNvSpPr txBox="1"/>
            <p:nvPr/>
          </p:nvSpPr>
          <p:spPr>
            <a:xfrm>
              <a:off x="9782839" y="4021399"/>
              <a:ext cx="122336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23C3B7-A425-8E8C-7312-521E1D4103C7}"/>
                </a:ext>
              </a:extLst>
            </p:cNvPr>
            <p:cNvSpPr txBox="1"/>
            <p:nvPr/>
          </p:nvSpPr>
          <p:spPr>
            <a:xfrm>
              <a:off x="10934613" y="4032549"/>
              <a:ext cx="12052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4       8      12    16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5C58CE-1A4B-C8CE-2340-CEDCF1A16C05}"/>
                </a:ext>
              </a:extLst>
            </p:cNvPr>
            <p:cNvSpPr txBox="1"/>
            <p:nvPr/>
          </p:nvSpPr>
          <p:spPr>
            <a:xfrm>
              <a:off x="7421263" y="4259972"/>
              <a:ext cx="1184471" cy="2616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Hydropriming (h)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AC25F1-2326-8B3B-EC8A-3465F312B5FE}"/>
                </a:ext>
              </a:extLst>
            </p:cNvPr>
            <p:cNvSpPr txBox="1"/>
            <p:nvPr/>
          </p:nvSpPr>
          <p:spPr>
            <a:xfrm>
              <a:off x="8682927" y="4259972"/>
              <a:ext cx="1059748" cy="261610"/>
            </a:xfrm>
            <a:prstGeom prst="rect">
              <a:avLst/>
            </a:prstGeom>
            <a:solidFill>
              <a:srgbClr val="E593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(0.5%)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9E41F4-7CB1-4125-6569-A7CE4C67CA4F}"/>
                </a:ext>
              </a:extLst>
            </p:cNvPr>
            <p:cNvSpPr txBox="1"/>
            <p:nvPr/>
          </p:nvSpPr>
          <p:spPr>
            <a:xfrm>
              <a:off x="9837527" y="4259972"/>
              <a:ext cx="1085936" cy="2616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(1.0%)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74B149-21F2-62AF-2BC5-BB3F2CD7D3F9}"/>
                </a:ext>
              </a:extLst>
            </p:cNvPr>
            <p:cNvSpPr txBox="1"/>
            <p:nvPr/>
          </p:nvSpPr>
          <p:spPr>
            <a:xfrm>
              <a:off x="11007471" y="4271123"/>
              <a:ext cx="1059749" cy="26161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(2.0%)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010240-DBAB-3DE3-9D1D-C93702FCF63B}"/>
                </a:ext>
              </a:extLst>
            </p:cNvPr>
            <p:cNvSpPr txBox="1"/>
            <p:nvPr/>
          </p:nvSpPr>
          <p:spPr>
            <a:xfrm>
              <a:off x="8603317" y="4532733"/>
              <a:ext cx="14508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Priming methods</a:t>
              </a:r>
            </a:p>
          </p:txBody>
        </p:sp>
      </p:grpSp>
      <p:sp>
        <p:nvSpPr>
          <p:cNvPr id="35" name="Google Shape;131;g254fc7cbba7_0_6">
            <a:extLst>
              <a:ext uri="{FF2B5EF4-FFF2-40B4-BE49-F238E27FC236}">
                <a16:creationId xmlns:a16="http://schemas.microsoft.com/office/drawing/2014/main" id="{67FFB4A8-F5F6-43DD-90B5-5030E0E302AC}"/>
              </a:ext>
            </a:extLst>
          </p:cNvPr>
          <p:cNvSpPr txBox="1">
            <a:spLocks/>
          </p:cNvSpPr>
          <p:nvPr/>
        </p:nvSpPr>
        <p:spPr>
          <a:xfrm>
            <a:off x="432481" y="142463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Shoot Dry Weight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BFF5FA-2833-2758-1FA7-709D08FF4E04}"/>
              </a:ext>
            </a:extLst>
          </p:cNvPr>
          <p:cNvSpPr txBox="1"/>
          <p:nvPr/>
        </p:nvSpPr>
        <p:spPr>
          <a:xfrm>
            <a:off x="11392329" y="5935123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6EF7EF1-5A44-1AD1-0AE7-E761A512D7AD}"/>
              </a:ext>
            </a:extLst>
          </p:cNvPr>
          <p:cNvSpPr txBox="1"/>
          <p:nvPr/>
        </p:nvSpPr>
        <p:spPr>
          <a:xfrm>
            <a:off x="1927774" y="1031012"/>
            <a:ext cx="348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comparable all treatments</a:t>
            </a:r>
          </a:p>
        </p:txBody>
      </p:sp>
      <p:sp>
        <p:nvSpPr>
          <p:cNvPr id="62" name="Google Shape;131;g254fc7cbba7_0_6">
            <a:extLst>
              <a:ext uri="{FF2B5EF4-FFF2-40B4-BE49-F238E27FC236}">
                <a16:creationId xmlns:a16="http://schemas.microsoft.com/office/drawing/2014/main" id="{2343B674-286F-7FE2-4457-EF81903CFC5B}"/>
              </a:ext>
            </a:extLst>
          </p:cNvPr>
          <p:cNvSpPr txBox="1">
            <a:spLocks/>
          </p:cNvSpPr>
          <p:nvPr/>
        </p:nvSpPr>
        <p:spPr>
          <a:xfrm>
            <a:off x="6555171" y="175183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Root Dry Weight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A3F18ED-CB81-3FE9-962C-2F114D8D9DC8}"/>
              </a:ext>
            </a:extLst>
          </p:cNvPr>
          <p:cNvGrpSpPr/>
          <p:nvPr/>
        </p:nvGrpSpPr>
        <p:grpSpPr>
          <a:xfrm>
            <a:off x="6345935" y="1386480"/>
            <a:ext cx="5792223" cy="3928638"/>
            <a:chOff x="6345935" y="910992"/>
            <a:chExt cx="5792223" cy="3928638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039D971-39D1-71D9-2828-3451960BA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935" y="910992"/>
              <a:ext cx="5792223" cy="392863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943F26-5680-4567-B689-D04708FC9D1C}"/>
                </a:ext>
              </a:extLst>
            </p:cNvPr>
            <p:cNvSpPr txBox="1"/>
            <p:nvPr/>
          </p:nvSpPr>
          <p:spPr>
            <a:xfrm>
              <a:off x="7130763" y="4010981"/>
              <a:ext cx="15602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0       4       8      12    16 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75B6FF7-C722-7EEF-93D1-7A309CE8BD8C}"/>
                </a:ext>
              </a:extLst>
            </p:cNvPr>
            <p:cNvSpPr txBox="1"/>
            <p:nvPr/>
          </p:nvSpPr>
          <p:spPr>
            <a:xfrm>
              <a:off x="8590652" y="3999095"/>
              <a:ext cx="12221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686CADC-5559-822C-2D2A-92A194D9C0DE}"/>
                </a:ext>
              </a:extLst>
            </p:cNvPr>
            <p:cNvSpPr txBox="1"/>
            <p:nvPr/>
          </p:nvSpPr>
          <p:spPr>
            <a:xfrm>
              <a:off x="9770174" y="4010981"/>
              <a:ext cx="122336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E91C983-3A75-5C75-8E18-53CC3841EC23}"/>
                </a:ext>
              </a:extLst>
            </p:cNvPr>
            <p:cNvSpPr txBox="1"/>
            <p:nvPr/>
          </p:nvSpPr>
          <p:spPr>
            <a:xfrm>
              <a:off x="10921948" y="4010981"/>
              <a:ext cx="11657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4       8      12    16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3915D81-7196-808E-9CE9-1D09F242DF65}"/>
                </a:ext>
              </a:extLst>
            </p:cNvPr>
            <p:cNvSpPr txBox="1"/>
            <p:nvPr/>
          </p:nvSpPr>
          <p:spPr>
            <a:xfrm>
              <a:off x="7408598" y="4249554"/>
              <a:ext cx="1184471" cy="2616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Hydropriming (h)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D87CCD5-06EE-2648-0982-236072C078C9}"/>
                </a:ext>
              </a:extLst>
            </p:cNvPr>
            <p:cNvSpPr txBox="1"/>
            <p:nvPr/>
          </p:nvSpPr>
          <p:spPr>
            <a:xfrm>
              <a:off x="8670262" y="4249554"/>
              <a:ext cx="1059748" cy="261610"/>
            </a:xfrm>
            <a:prstGeom prst="rect">
              <a:avLst/>
            </a:prstGeom>
            <a:solidFill>
              <a:srgbClr val="E593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(0.5%)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8F6930D-EAC0-34B1-E233-0FDC30E39BA4}"/>
                </a:ext>
              </a:extLst>
            </p:cNvPr>
            <p:cNvSpPr txBox="1"/>
            <p:nvPr/>
          </p:nvSpPr>
          <p:spPr>
            <a:xfrm>
              <a:off x="9824862" y="4249554"/>
              <a:ext cx="1085936" cy="2616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(1.0%)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E5AB3A1-DD8E-AC0D-3A19-E619F2D469AF}"/>
                </a:ext>
              </a:extLst>
            </p:cNvPr>
            <p:cNvSpPr txBox="1"/>
            <p:nvPr/>
          </p:nvSpPr>
          <p:spPr>
            <a:xfrm>
              <a:off x="10994806" y="4260705"/>
              <a:ext cx="1059749" cy="26161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(2.0%)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5C9A12B-2225-92FA-27D7-25382993D332}"/>
                </a:ext>
              </a:extLst>
            </p:cNvPr>
            <p:cNvSpPr txBox="1"/>
            <p:nvPr/>
          </p:nvSpPr>
          <p:spPr>
            <a:xfrm>
              <a:off x="8625621" y="4522315"/>
              <a:ext cx="14508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Priming methods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AE9FCF9-FB22-9B1A-90C3-9DA8133A3958}"/>
              </a:ext>
            </a:extLst>
          </p:cNvPr>
          <p:cNvSpPr txBox="1"/>
          <p:nvPr/>
        </p:nvSpPr>
        <p:spPr>
          <a:xfrm>
            <a:off x="7986945" y="1075618"/>
            <a:ext cx="348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comparable all treatments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CD76E0-6306-20B4-F8F5-31152F123894}"/>
              </a:ext>
            </a:extLst>
          </p:cNvPr>
          <p:cNvSpPr txBox="1"/>
          <p:nvPr/>
        </p:nvSpPr>
        <p:spPr>
          <a:xfrm>
            <a:off x="247427" y="5315118"/>
            <a:ext cx="568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12850" indent="-1212850" algn="just"/>
            <a:r>
              <a:rPr lang="en-US" dirty="0"/>
              <a:t>Figure 7. Shoot dry weight of </a:t>
            </a:r>
            <a:r>
              <a:rPr lang="en-US" dirty="0" err="1"/>
              <a:t>osmoprimed</a:t>
            </a:r>
            <a:r>
              <a:rPr lang="en-US" dirty="0"/>
              <a:t> and </a:t>
            </a:r>
            <a:r>
              <a:rPr lang="en-US" dirty="0" err="1"/>
              <a:t>hydroprimed</a:t>
            </a:r>
            <a:r>
              <a:rPr lang="en-US" dirty="0"/>
              <a:t> sorghum seeds.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F2DFA3-30F7-EEBF-A384-FA0871281E33}"/>
              </a:ext>
            </a:extLst>
          </p:cNvPr>
          <p:cNvSpPr txBox="1"/>
          <p:nvPr/>
        </p:nvSpPr>
        <p:spPr>
          <a:xfrm>
            <a:off x="6361523" y="5335376"/>
            <a:ext cx="568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5713" indent="-1200150" algn="just"/>
            <a:r>
              <a:rPr lang="en-US" dirty="0"/>
              <a:t>Figure 8. Root dry weight of </a:t>
            </a:r>
            <a:r>
              <a:rPr lang="en-US" dirty="0" err="1"/>
              <a:t>osmoprimed</a:t>
            </a:r>
            <a:r>
              <a:rPr lang="en-US" dirty="0"/>
              <a:t> and </a:t>
            </a:r>
            <a:r>
              <a:rPr lang="en-US" dirty="0" err="1"/>
              <a:t>hydroprimed</a:t>
            </a:r>
            <a:r>
              <a:rPr lang="en-US" dirty="0"/>
              <a:t> sorghum seeds.</a:t>
            </a:r>
          </a:p>
        </p:txBody>
      </p:sp>
    </p:spTree>
    <p:extLst>
      <p:ext uri="{BB962C8B-B14F-4D97-AF65-F5344CB8AC3E}">
        <p14:creationId xmlns:p14="http://schemas.microsoft.com/office/powerpoint/2010/main" val="1489923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31;g254fc7cbba7_0_6">
            <a:extLst>
              <a:ext uri="{FF2B5EF4-FFF2-40B4-BE49-F238E27FC236}">
                <a16:creationId xmlns:a16="http://schemas.microsoft.com/office/drawing/2014/main" id="{9FCB3265-5F59-AE67-D77E-4E6B6AD8CA05}"/>
              </a:ext>
            </a:extLst>
          </p:cNvPr>
          <p:cNvSpPr txBox="1">
            <a:spLocks/>
          </p:cNvSpPr>
          <p:nvPr/>
        </p:nvSpPr>
        <p:spPr>
          <a:xfrm>
            <a:off x="3228984" y="325907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Seedling Dry Weight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C60F1C-44CB-3A68-D128-630A89438D9B}"/>
              </a:ext>
            </a:extLst>
          </p:cNvPr>
          <p:cNvGrpSpPr/>
          <p:nvPr/>
        </p:nvGrpSpPr>
        <p:grpSpPr>
          <a:xfrm>
            <a:off x="1989484" y="1084018"/>
            <a:ext cx="7794258" cy="4095808"/>
            <a:chOff x="6194188" y="933293"/>
            <a:chExt cx="5862821" cy="397652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9C9C0CD-D6AB-BBE1-DCD8-A8899AFE6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4188" y="933293"/>
              <a:ext cx="5862821" cy="397652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88A3EEF-496F-888B-09EB-201D7591EEF1}"/>
                </a:ext>
              </a:extLst>
            </p:cNvPr>
            <p:cNvSpPr txBox="1"/>
            <p:nvPr/>
          </p:nvSpPr>
          <p:spPr>
            <a:xfrm>
              <a:off x="7045839" y="4079553"/>
              <a:ext cx="15602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0       4       8      12    16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E997DF-F666-A3DD-7BCB-641572E83E61}"/>
                </a:ext>
              </a:extLst>
            </p:cNvPr>
            <p:cNvSpPr txBox="1"/>
            <p:nvPr/>
          </p:nvSpPr>
          <p:spPr>
            <a:xfrm>
              <a:off x="8505728" y="4067667"/>
              <a:ext cx="12221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10DB98-F334-F5E9-21F1-FD822C239A21}"/>
                </a:ext>
              </a:extLst>
            </p:cNvPr>
            <p:cNvSpPr txBox="1"/>
            <p:nvPr/>
          </p:nvSpPr>
          <p:spPr>
            <a:xfrm>
              <a:off x="9685250" y="4079553"/>
              <a:ext cx="122336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1DD01B-0918-5500-6BEA-BD6725E57652}"/>
                </a:ext>
              </a:extLst>
            </p:cNvPr>
            <p:cNvSpPr txBox="1"/>
            <p:nvPr/>
          </p:nvSpPr>
          <p:spPr>
            <a:xfrm>
              <a:off x="10837024" y="4090703"/>
              <a:ext cx="12052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4       8      12    16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91AE446-E0E6-B930-E39A-FCB325E24F83}"/>
                </a:ext>
              </a:extLst>
            </p:cNvPr>
            <p:cNvSpPr txBox="1"/>
            <p:nvPr/>
          </p:nvSpPr>
          <p:spPr>
            <a:xfrm>
              <a:off x="7323674" y="4318126"/>
              <a:ext cx="1184471" cy="2616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Hydropriming (h)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0CF6B4-596B-5B59-FF69-5D9A0D0E6219}"/>
                </a:ext>
              </a:extLst>
            </p:cNvPr>
            <p:cNvSpPr txBox="1"/>
            <p:nvPr/>
          </p:nvSpPr>
          <p:spPr>
            <a:xfrm>
              <a:off x="8585338" y="4318126"/>
              <a:ext cx="1059748" cy="261610"/>
            </a:xfrm>
            <a:prstGeom prst="rect">
              <a:avLst/>
            </a:prstGeom>
            <a:solidFill>
              <a:srgbClr val="E593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(0.5%)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50346E-515F-29A4-287D-D0A1CC7A9222}"/>
                </a:ext>
              </a:extLst>
            </p:cNvPr>
            <p:cNvSpPr txBox="1"/>
            <p:nvPr/>
          </p:nvSpPr>
          <p:spPr>
            <a:xfrm>
              <a:off x="9739938" y="4318126"/>
              <a:ext cx="1085936" cy="2616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(1.0%)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EB4F6E-4F67-C7E4-37E4-7C6A079B577B}"/>
                </a:ext>
              </a:extLst>
            </p:cNvPr>
            <p:cNvSpPr txBox="1"/>
            <p:nvPr/>
          </p:nvSpPr>
          <p:spPr>
            <a:xfrm>
              <a:off x="10909882" y="4329277"/>
              <a:ext cx="1059749" cy="26161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(2.0%)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DE2B65-CD58-7E5E-DE3B-A85C751AD586}"/>
                </a:ext>
              </a:extLst>
            </p:cNvPr>
            <p:cNvSpPr txBox="1"/>
            <p:nvPr/>
          </p:nvSpPr>
          <p:spPr>
            <a:xfrm>
              <a:off x="8617238" y="4590887"/>
              <a:ext cx="14508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Priming methods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B4446A9-E966-F6A1-8848-6D9CBA19B70B}"/>
              </a:ext>
            </a:extLst>
          </p:cNvPr>
          <p:cNvSpPr txBox="1"/>
          <p:nvPr/>
        </p:nvSpPr>
        <p:spPr>
          <a:xfrm>
            <a:off x="4344716" y="5847913"/>
            <a:ext cx="348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comparable all treatments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6229A5-676B-DD82-825B-B6961DBBCC77}"/>
              </a:ext>
            </a:extLst>
          </p:cNvPr>
          <p:cNvSpPr txBox="1"/>
          <p:nvPr/>
        </p:nvSpPr>
        <p:spPr>
          <a:xfrm>
            <a:off x="11299371" y="5908795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5496C-9884-4AA6-634C-1DDC8DD34A52}"/>
              </a:ext>
            </a:extLst>
          </p:cNvPr>
          <p:cNvSpPr txBox="1"/>
          <p:nvPr/>
        </p:nvSpPr>
        <p:spPr>
          <a:xfrm>
            <a:off x="1924964" y="5299112"/>
            <a:ext cx="785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9975" indent="-1057275" algn="just"/>
            <a:r>
              <a:rPr lang="en-US" dirty="0"/>
              <a:t>Figure 8. Seedling dry weight of </a:t>
            </a:r>
            <a:r>
              <a:rPr lang="en-US" dirty="0" err="1"/>
              <a:t>osmoprimed</a:t>
            </a:r>
            <a:r>
              <a:rPr lang="en-US" dirty="0"/>
              <a:t> and </a:t>
            </a:r>
            <a:r>
              <a:rPr lang="en-US" dirty="0" err="1"/>
              <a:t>hydroprimed</a:t>
            </a:r>
            <a:r>
              <a:rPr lang="en-US" dirty="0"/>
              <a:t> sorghum seeds.</a:t>
            </a:r>
          </a:p>
        </p:txBody>
      </p:sp>
    </p:spTree>
    <p:extLst>
      <p:ext uri="{BB962C8B-B14F-4D97-AF65-F5344CB8AC3E}">
        <p14:creationId xmlns:p14="http://schemas.microsoft.com/office/powerpoint/2010/main" val="2965826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g254fc7cbba7_0_6">
            <a:extLst>
              <a:ext uri="{FF2B5EF4-FFF2-40B4-BE49-F238E27FC236}">
                <a16:creationId xmlns:a16="http://schemas.microsoft.com/office/drawing/2014/main" id="{43EF62A8-B15A-BDCA-C62B-ED5D3C05A710}"/>
              </a:ext>
            </a:extLst>
          </p:cNvPr>
          <p:cNvSpPr txBox="1">
            <a:spLocks/>
          </p:cNvSpPr>
          <p:nvPr/>
        </p:nvSpPr>
        <p:spPr>
          <a:xfrm>
            <a:off x="422238" y="175183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Seedling Vigor Index-I</a:t>
            </a:r>
          </a:p>
        </p:txBody>
      </p:sp>
      <p:sp>
        <p:nvSpPr>
          <p:cNvPr id="5" name="Google Shape;131;g254fc7cbba7_0_6">
            <a:extLst>
              <a:ext uri="{FF2B5EF4-FFF2-40B4-BE49-F238E27FC236}">
                <a16:creationId xmlns:a16="http://schemas.microsoft.com/office/drawing/2014/main" id="{DC593B52-91E8-7EDC-AE4F-DE82BE3135F5}"/>
              </a:ext>
            </a:extLst>
          </p:cNvPr>
          <p:cNvSpPr txBox="1">
            <a:spLocks/>
          </p:cNvSpPr>
          <p:nvPr/>
        </p:nvSpPr>
        <p:spPr>
          <a:xfrm>
            <a:off x="6555171" y="175183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Seedling Vigor Index-II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944A2B-922B-3C06-FABE-FD96B519932D}"/>
              </a:ext>
            </a:extLst>
          </p:cNvPr>
          <p:cNvGrpSpPr/>
          <p:nvPr/>
        </p:nvGrpSpPr>
        <p:grpSpPr>
          <a:xfrm>
            <a:off x="113870" y="933293"/>
            <a:ext cx="5846380" cy="3965371"/>
            <a:chOff x="113870" y="933293"/>
            <a:chExt cx="5846380" cy="39653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75D3C9-F49E-BF6D-0C9B-9A4DFA8EE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70" y="933293"/>
              <a:ext cx="5846380" cy="396537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5EE8FB-BCD1-4AFD-374C-A7CA0B4529E0}"/>
                </a:ext>
              </a:extLst>
            </p:cNvPr>
            <p:cNvSpPr txBox="1"/>
            <p:nvPr/>
          </p:nvSpPr>
          <p:spPr>
            <a:xfrm>
              <a:off x="888111" y="4068402"/>
              <a:ext cx="15602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0       4       8      12    16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18474A-F01C-AF55-03AB-BAE33FD0B667}"/>
                </a:ext>
              </a:extLst>
            </p:cNvPr>
            <p:cNvSpPr txBox="1"/>
            <p:nvPr/>
          </p:nvSpPr>
          <p:spPr>
            <a:xfrm>
              <a:off x="2348000" y="4056516"/>
              <a:ext cx="12221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AD735E-DAE9-2B23-6627-2B5AC8D11509}"/>
                </a:ext>
              </a:extLst>
            </p:cNvPr>
            <p:cNvSpPr txBox="1"/>
            <p:nvPr/>
          </p:nvSpPr>
          <p:spPr>
            <a:xfrm>
              <a:off x="3527522" y="4068402"/>
              <a:ext cx="122336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9253F9-D4B9-8129-B71F-6EE79A72F1D8}"/>
                </a:ext>
              </a:extLst>
            </p:cNvPr>
            <p:cNvSpPr txBox="1"/>
            <p:nvPr/>
          </p:nvSpPr>
          <p:spPr>
            <a:xfrm>
              <a:off x="4679296" y="4079552"/>
              <a:ext cx="12052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4       8      12    16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B04B50-7F7D-26D1-2331-C724C5BF4745}"/>
                </a:ext>
              </a:extLst>
            </p:cNvPr>
            <p:cNvSpPr txBox="1"/>
            <p:nvPr/>
          </p:nvSpPr>
          <p:spPr>
            <a:xfrm>
              <a:off x="2427610" y="4306975"/>
              <a:ext cx="1059748" cy="261610"/>
            </a:xfrm>
            <a:prstGeom prst="rect">
              <a:avLst/>
            </a:prstGeom>
            <a:solidFill>
              <a:srgbClr val="E593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(0.5%)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19DF68-8624-1DB8-673A-A9F3C0235335}"/>
                </a:ext>
              </a:extLst>
            </p:cNvPr>
            <p:cNvSpPr txBox="1"/>
            <p:nvPr/>
          </p:nvSpPr>
          <p:spPr>
            <a:xfrm>
              <a:off x="3582210" y="4306975"/>
              <a:ext cx="1085936" cy="2616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(1.0%)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CC1299-9A0D-3885-9388-318CC44B7EB3}"/>
                </a:ext>
              </a:extLst>
            </p:cNvPr>
            <p:cNvSpPr txBox="1"/>
            <p:nvPr/>
          </p:nvSpPr>
          <p:spPr>
            <a:xfrm>
              <a:off x="4752154" y="4318126"/>
              <a:ext cx="1059749" cy="26161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(2.0%)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AB031E-F873-120F-4EEE-726079551226}"/>
                </a:ext>
              </a:extLst>
            </p:cNvPr>
            <p:cNvSpPr txBox="1"/>
            <p:nvPr/>
          </p:nvSpPr>
          <p:spPr>
            <a:xfrm>
              <a:off x="1165946" y="4306975"/>
              <a:ext cx="1184471" cy="2616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Hydropriming (h)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7EA0BD8-80C6-E988-11EA-95208E9DD743}"/>
              </a:ext>
            </a:extLst>
          </p:cNvPr>
          <p:cNvSpPr txBox="1"/>
          <p:nvPr/>
        </p:nvSpPr>
        <p:spPr>
          <a:xfrm>
            <a:off x="2459510" y="4579736"/>
            <a:ext cx="1450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Priming methods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E79796-B75F-4FE3-3116-392B1F14125C}"/>
              </a:ext>
            </a:extLst>
          </p:cNvPr>
          <p:cNvGrpSpPr/>
          <p:nvPr/>
        </p:nvGrpSpPr>
        <p:grpSpPr>
          <a:xfrm>
            <a:off x="6259825" y="933293"/>
            <a:ext cx="5829940" cy="3954220"/>
            <a:chOff x="6259825" y="933293"/>
            <a:chExt cx="5829940" cy="395422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837D8F5-627C-2932-8285-54F287208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9825" y="933293"/>
              <a:ext cx="5829940" cy="39542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ABE78F-00E6-F5C7-2820-B03C10DA6F8C}"/>
                </a:ext>
              </a:extLst>
            </p:cNvPr>
            <p:cNvSpPr txBox="1"/>
            <p:nvPr/>
          </p:nvSpPr>
          <p:spPr>
            <a:xfrm>
              <a:off x="7055607" y="4045365"/>
              <a:ext cx="156024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0       4       8      12    16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E02CFE-2ED8-08C9-3E62-E0208D14D3A3}"/>
                </a:ext>
              </a:extLst>
            </p:cNvPr>
            <p:cNvSpPr txBox="1"/>
            <p:nvPr/>
          </p:nvSpPr>
          <p:spPr>
            <a:xfrm>
              <a:off x="8515496" y="4033479"/>
              <a:ext cx="122210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D897A2-7348-AF24-4559-BC5C3BA8A970}"/>
                </a:ext>
              </a:extLst>
            </p:cNvPr>
            <p:cNvSpPr txBox="1"/>
            <p:nvPr/>
          </p:nvSpPr>
          <p:spPr>
            <a:xfrm>
              <a:off x="9695018" y="4045365"/>
              <a:ext cx="122336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4       8      12    16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BD0115-40F3-022D-E847-B0DCE0D8DE1C}"/>
                </a:ext>
              </a:extLst>
            </p:cNvPr>
            <p:cNvSpPr txBox="1"/>
            <p:nvPr/>
          </p:nvSpPr>
          <p:spPr>
            <a:xfrm>
              <a:off x="10846792" y="4056515"/>
              <a:ext cx="12052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4       8      12    16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542255-0C55-CF36-596E-F851D574BE98}"/>
                </a:ext>
              </a:extLst>
            </p:cNvPr>
            <p:cNvSpPr txBox="1"/>
            <p:nvPr/>
          </p:nvSpPr>
          <p:spPr>
            <a:xfrm>
              <a:off x="7333442" y="4283938"/>
              <a:ext cx="1184471" cy="26161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Hydropriming (h)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5E6EB0-688E-5625-1771-A4A90F392ADF}"/>
                </a:ext>
              </a:extLst>
            </p:cNvPr>
            <p:cNvSpPr txBox="1"/>
            <p:nvPr/>
          </p:nvSpPr>
          <p:spPr>
            <a:xfrm>
              <a:off x="8595106" y="4283938"/>
              <a:ext cx="1059748" cy="261610"/>
            </a:xfrm>
            <a:prstGeom prst="rect">
              <a:avLst/>
            </a:prstGeom>
            <a:solidFill>
              <a:srgbClr val="E593E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(0.5%)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96034AE-6C45-BE1F-2926-508A6468C43B}"/>
                </a:ext>
              </a:extLst>
            </p:cNvPr>
            <p:cNvSpPr txBox="1"/>
            <p:nvPr/>
          </p:nvSpPr>
          <p:spPr>
            <a:xfrm>
              <a:off x="9749706" y="4283938"/>
              <a:ext cx="1085936" cy="26161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 (1.0%)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7E36E8-EBB9-1399-DE87-694D385BCBC7}"/>
                </a:ext>
              </a:extLst>
            </p:cNvPr>
            <p:cNvSpPr txBox="1"/>
            <p:nvPr/>
          </p:nvSpPr>
          <p:spPr>
            <a:xfrm>
              <a:off x="10919650" y="4295089"/>
              <a:ext cx="1059749" cy="261610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KNO</a:t>
              </a:r>
              <a:r>
                <a:rPr lang="en-US" sz="11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 </a:t>
              </a:r>
              <a:r>
                <a:rPr lang="en-US" sz="1100" dirty="0">
                  <a:latin typeface="Calibri" panose="020F0502020204030204" pitchFamily="34" charset="0"/>
                  <a:cs typeface="Calibri" panose="020F0502020204030204" pitchFamily="34" charset="0"/>
                </a:rPr>
                <a:t>(2.0%)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F3D36D1-5524-CD24-E32C-0BCB69DCB847}"/>
                </a:ext>
              </a:extLst>
            </p:cNvPr>
            <p:cNvSpPr txBox="1"/>
            <p:nvPr/>
          </p:nvSpPr>
          <p:spPr>
            <a:xfrm>
              <a:off x="8627006" y="4556699"/>
              <a:ext cx="14508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Priming methods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20CEB39-C484-F726-ED84-5602D8CC1D66}"/>
              </a:ext>
            </a:extLst>
          </p:cNvPr>
          <p:cNvSpPr txBox="1"/>
          <p:nvPr/>
        </p:nvSpPr>
        <p:spPr>
          <a:xfrm>
            <a:off x="11354235" y="5924706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7947AC-CA1E-7F62-23AD-DCC60DC2A3B6}"/>
              </a:ext>
            </a:extLst>
          </p:cNvPr>
          <p:cNvSpPr txBox="1"/>
          <p:nvPr/>
        </p:nvSpPr>
        <p:spPr>
          <a:xfrm>
            <a:off x="832356" y="2702168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8F8933-8AE0-449E-5EFC-F19BDF438430}"/>
              </a:ext>
            </a:extLst>
          </p:cNvPr>
          <p:cNvSpPr txBox="1"/>
          <p:nvPr/>
        </p:nvSpPr>
        <p:spPr>
          <a:xfrm>
            <a:off x="1124227" y="1764743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0E0B5F-607F-62AC-4243-DA3BC882560D}"/>
              </a:ext>
            </a:extLst>
          </p:cNvPr>
          <p:cNvSpPr txBox="1"/>
          <p:nvPr/>
        </p:nvSpPr>
        <p:spPr>
          <a:xfrm>
            <a:off x="1393733" y="1516885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46A045-DCD0-3EF1-0C70-85DDDCDDB97B}"/>
              </a:ext>
            </a:extLst>
          </p:cNvPr>
          <p:cNvSpPr txBox="1"/>
          <p:nvPr/>
        </p:nvSpPr>
        <p:spPr>
          <a:xfrm>
            <a:off x="1689216" y="1638365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5E00D1-A4BD-E0ED-E862-7AAEF8649BD2}"/>
              </a:ext>
            </a:extLst>
          </p:cNvPr>
          <p:cNvSpPr txBox="1"/>
          <p:nvPr/>
        </p:nvSpPr>
        <p:spPr>
          <a:xfrm>
            <a:off x="1975428" y="1757312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6BAA20-1D47-DBC0-ED1A-53A76F62092F}"/>
              </a:ext>
            </a:extLst>
          </p:cNvPr>
          <p:cNvSpPr txBox="1"/>
          <p:nvPr/>
        </p:nvSpPr>
        <p:spPr>
          <a:xfrm>
            <a:off x="2249756" y="1439064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77DA97-A0E9-161B-2F10-4B4FC6C02537}"/>
              </a:ext>
            </a:extLst>
          </p:cNvPr>
          <p:cNvSpPr txBox="1"/>
          <p:nvPr/>
        </p:nvSpPr>
        <p:spPr>
          <a:xfrm>
            <a:off x="2565123" y="1259315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2A44F2-4AF1-CDA0-A5DB-53015C3ABCB3}"/>
              </a:ext>
            </a:extLst>
          </p:cNvPr>
          <p:cNvSpPr txBox="1"/>
          <p:nvPr/>
        </p:nvSpPr>
        <p:spPr>
          <a:xfrm>
            <a:off x="2827669" y="1095424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7563E1-B1D4-389F-F5AF-DAC781B6B14C}"/>
              </a:ext>
            </a:extLst>
          </p:cNvPr>
          <p:cNvSpPr txBox="1"/>
          <p:nvPr/>
        </p:nvSpPr>
        <p:spPr>
          <a:xfrm>
            <a:off x="3132688" y="1292768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0D4ADB-EFF6-69C0-6607-60FB9059E029}"/>
              </a:ext>
            </a:extLst>
          </p:cNvPr>
          <p:cNvSpPr txBox="1"/>
          <p:nvPr/>
        </p:nvSpPr>
        <p:spPr>
          <a:xfrm>
            <a:off x="3418900" y="1367111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600AF4-B0E3-D335-7FBE-0F9299324B87}"/>
              </a:ext>
            </a:extLst>
          </p:cNvPr>
          <p:cNvSpPr txBox="1"/>
          <p:nvPr/>
        </p:nvSpPr>
        <p:spPr>
          <a:xfrm>
            <a:off x="3716263" y="1430303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7A9C11-21C7-89D9-2336-20ED13DA77F7}"/>
              </a:ext>
            </a:extLst>
          </p:cNvPr>
          <p:cNvSpPr txBox="1"/>
          <p:nvPr/>
        </p:nvSpPr>
        <p:spPr>
          <a:xfrm>
            <a:off x="3991324" y="1326227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9A0B61-4C75-0D04-4DE1-7E5EA8036B02}"/>
              </a:ext>
            </a:extLst>
          </p:cNvPr>
          <p:cNvSpPr txBox="1"/>
          <p:nvPr/>
        </p:nvSpPr>
        <p:spPr>
          <a:xfrm>
            <a:off x="4277536" y="1333663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E68FE5-45BE-C37C-23E9-4E49ABDF9E2C}"/>
              </a:ext>
            </a:extLst>
          </p:cNvPr>
          <p:cNvSpPr txBox="1"/>
          <p:nvPr/>
        </p:nvSpPr>
        <p:spPr>
          <a:xfrm>
            <a:off x="4574900" y="1597573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534406-F98E-257E-ACED-B88801FB02C1}"/>
              </a:ext>
            </a:extLst>
          </p:cNvPr>
          <p:cNvSpPr txBox="1"/>
          <p:nvPr/>
        </p:nvSpPr>
        <p:spPr>
          <a:xfrm>
            <a:off x="4872263" y="1560405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57AF077-5C2F-F75C-55F2-70131B2BC2F4}"/>
              </a:ext>
            </a:extLst>
          </p:cNvPr>
          <p:cNvSpPr txBox="1"/>
          <p:nvPr/>
        </p:nvSpPr>
        <p:spPr>
          <a:xfrm>
            <a:off x="5147325" y="1590144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9A3062-42FA-DCCB-B02B-C37A53B68DE9}"/>
              </a:ext>
            </a:extLst>
          </p:cNvPr>
          <p:cNvSpPr txBox="1"/>
          <p:nvPr/>
        </p:nvSpPr>
        <p:spPr>
          <a:xfrm>
            <a:off x="5444688" y="1441463"/>
            <a:ext cx="504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C0BED6-ECDE-F551-41BD-F270059EE378}"/>
              </a:ext>
            </a:extLst>
          </p:cNvPr>
          <p:cNvSpPr txBox="1"/>
          <p:nvPr/>
        </p:nvSpPr>
        <p:spPr>
          <a:xfrm>
            <a:off x="8128924" y="864591"/>
            <a:ext cx="348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comparable all treatments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7D853D-42D8-9F86-4267-35B20D78A352}"/>
              </a:ext>
            </a:extLst>
          </p:cNvPr>
          <p:cNvSpPr txBox="1"/>
          <p:nvPr/>
        </p:nvSpPr>
        <p:spPr>
          <a:xfrm>
            <a:off x="5600675" y="5324542"/>
            <a:ext cx="3849958" cy="1200329"/>
          </a:xfrm>
          <a:prstGeom prst="rect">
            <a:avLst/>
          </a:prstGeom>
          <a:solidFill>
            <a:srgbClr val="00B0F0">
              <a:alpha val="26782"/>
            </a:srgbClr>
          </a:solidFill>
          <a:ln w="762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Hydropriming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4 h </a:t>
            </a:r>
            <a:r>
              <a:rPr lang="en-US" dirty="0" err="1"/>
              <a:t>hydroprimed</a:t>
            </a:r>
            <a:r>
              <a:rPr lang="en-US" dirty="0"/>
              <a:t> seeds had higher SVI-I than unprimed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no further increase beyond 4 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56B88F8-B2DC-F602-3164-A9992DF04CA7}"/>
              </a:ext>
            </a:extLst>
          </p:cNvPr>
          <p:cNvSpPr txBox="1"/>
          <p:nvPr/>
        </p:nvSpPr>
        <p:spPr>
          <a:xfrm>
            <a:off x="962199" y="5013258"/>
            <a:ext cx="4372722" cy="1754326"/>
          </a:xfrm>
          <a:prstGeom prst="rect">
            <a:avLst/>
          </a:prstGeom>
          <a:solidFill>
            <a:srgbClr val="FFC000">
              <a:alpha val="60000"/>
            </a:srgbClr>
          </a:solidFill>
          <a:ln w="762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KNO</a:t>
            </a:r>
            <a:r>
              <a:rPr lang="en-US" baseline="-25000" dirty="0"/>
              <a:t>3</a:t>
            </a:r>
            <a:r>
              <a:rPr lang="en-US" dirty="0"/>
              <a:t>-primed (0.5% for 12h) seeds had higher seedling vigor than unprimed and 2.0% KNO</a:t>
            </a:r>
            <a:r>
              <a:rPr lang="en-US" baseline="-25000" dirty="0"/>
              <a:t>3</a:t>
            </a:r>
            <a:r>
              <a:rPr lang="en-US" dirty="0"/>
              <a:t> (4 &amp; 12 h)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further increased to 1.0% and beyond 4h did not increase SVI-I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E0DB61-2A1F-4F8E-63FA-91A4C52A9C60}"/>
              </a:ext>
            </a:extLst>
          </p:cNvPr>
          <p:cNvSpPr/>
          <p:nvPr/>
        </p:nvSpPr>
        <p:spPr>
          <a:xfrm>
            <a:off x="2939029" y="1095425"/>
            <a:ext cx="343606" cy="32345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7C17C0-0243-104D-9B8D-E1038736F184}"/>
              </a:ext>
            </a:extLst>
          </p:cNvPr>
          <p:cNvSpPr/>
          <p:nvPr/>
        </p:nvSpPr>
        <p:spPr>
          <a:xfrm>
            <a:off x="1201797" y="1532906"/>
            <a:ext cx="343606" cy="27783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3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6756D1-6497-460E-5512-369568CF452C}"/>
              </a:ext>
            </a:extLst>
          </p:cNvPr>
          <p:cNvSpPr txBox="1"/>
          <p:nvPr/>
        </p:nvSpPr>
        <p:spPr>
          <a:xfrm>
            <a:off x="11317659" y="5963543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pic>
        <p:nvPicPr>
          <p:cNvPr id="1026" name="Picture 2" descr="Figure 3">
            <a:extLst>
              <a:ext uri="{FF2B5EF4-FFF2-40B4-BE49-F238E27FC236}">
                <a16:creationId xmlns:a16="http://schemas.microsoft.com/office/drawing/2014/main" id="{CFB05055-24DC-8C8C-DF9F-B9B861CD5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0" b="7732"/>
          <a:stretch/>
        </p:blipFill>
        <p:spPr bwMode="auto">
          <a:xfrm>
            <a:off x="1129467" y="144084"/>
            <a:ext cx="7821614" cy="525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D4B6C1-16DB-17A9-C898-3BEABD1C09AD}"/>
              </a:ext>
            </a:extLst>
          </p:cNvPr>
          <p:cNvSpPr txBox="1"/>
          <p:nvPr/>
        </p:nvSpPr>
        <p:spPr>
          <a:xfrm>
            <a:off x="2859413" y="1365192"/>
            <a:ext cx="211300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energy metabolism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reserve mobilization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modifications in hormones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6B427-CA25-44DE-486C-06AE5400FFE1}"/>
              </a:ext>
            </a:extLst>
          </p:cNvPr>
          <p:cNvSpPr txBox="1"/>
          <p:nvPr/>
        </p:nvSpPr>
        <p:spPr>
          <a:xfrm>
            <a:off x="132843" y="2595665"/>
            <a:ext cx="9966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5E29C-3E93-F8D3-BDD1-C30A093CF988}"/>
              </a:ext>
            </a:extLst>
          </p:cNvPr>
          <p:cNvSpPr txBox="1"/>
          <p:nvPr/>
        </p:nvSpPr>
        <p:spPr>
          <a:xfrm>
            <a:off x="4561947" y="5592587"/>
            <a:ext cx="16020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243B9-E89C-89A0-1E22-1BCB691DBFA5}"/>
              </a:ext>
            </a:extLst>
          </p:cNvPr>
          <p:cNvSpPr txBox="1"/>
          <p:nvPr/>
        </p:nvSpPr>
        <p:spPr>
          <a:xfrm>
            <a:off x="1011971" y="5454087"/>
            <a:ext cx="80566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98525" indent="-898525"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Figure _. Phases of seed germination in primed and unprimed seeds (</a:t>
            </a:r>
            <a:r>
              <a:rPr lang="en-US" dirty="0" err="1"/>
              <a:t>Marthandan</a:t>
            </a:r>
            <a:r>
              <a:rPr lang="en-US" dirty="0"/>
              <a:t> et al., 2020)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6CF54-73A9-E68A-3283-87727A8FBB72}"/>
              </a:ext>
            </a:extLst>
          </p:cNvPr>
          <p:cNvSpPr txBox="1"/>
          <p:nvPr/>
        </p:nvSpPr>
        <p:spPr>
          <a:xfrm>
            <a:off x="10115024" y="2595665"/>
            <a:ext cx="1944133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SOD, CAT, APX, GPOX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PH" sz="2400" dirty="0">
                <a:latin typeface="Calibri" panose="020F0502020204030204" pitchFamily="34" charset="0"/>
                <a:cs typeface="Calibri" panose="020F0502020204030204" pitchFamily="34" charset="0"/>
              </a:rPr>
              <a:t>TPC, vitamin C, carotenoids</a:t>
            </a: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FE7A02AA-E8B4-D835-F31E-2F67B9B86F3F}"/>
              </a:ext>
            </a:extLst>
          </p:cNvPr>
          <p:cNvSpPr/>
          <p:nvPr/>
        </p:nvSpPr>
        <p:spPr>
          <a:xfrm>
            <a:off x="9290254" y="2710413"/>
            <a:ext cx="732956" cy="1800344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D5F890-3492-204A-B4FB-2CD616B0D879}"/>
              </a:ext>
            </a:extLst>
          </p:cNvPr>
          <p:cNvSpPr txBox="1"/>
          <p:nvPr/>
        </p:nvSpPr>
        <p:spPr>
          <a:xfrm>
            <a:off x="10023210" y="1342613"/>
            <a:ext cx="194413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Primed seeds</a:t>
            </a:r>
          </a:p>
        </p:txBody>
      </p:sp>
    </p:spTree>
    <p:extLst>
      <p:ext uri="{BB962C8B-B14F-4D97-AF65-F5344CB8AC3E}">
        <p14:creationId xmlns:p14="http://schemas.microsoft.com/office/powerpoint/2010/main" val="199802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56B2E-CBED-36DD-D5A9-1D9A90E2C202}"/>
              </a:ext>
            </a:extLst>
          </p:cNvPr>
          <p:cNvSpPr txBox="1"/>
          <p:nvPr/>
        </p:nvSpPr>
        <p:spPr>
          <a:xfrm>
            <a:off x="1462125" y="615629"/>
            <a:ext cx="93390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PH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B1537-ECE7-5843-4B0D-E09A3A92D79F}"/>
              </a:ext>
            </a:extLst>
          </p:cNvPr>
          <p:cNvSpPr txBox="1"/>
          <p:nvPr/>
        </p:nvSpPr>
        <p:spPr>
          <a:xfrm>
            <a:off x="362201" y="1870458"/>
            <a:ext cx="116773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8013" indent="-4127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4418013" indent="-4127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  <a:p>
            <a:pPr marL="4418013" indent="-4127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4418013" indent="-4127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Discussion </a:t>
            </a:r>
          </a:p>
          <a:p>
            <a:pPr marL="4418013" indent="-412750">
              <a:buFont typeface="+mj-lt"/>
              <a:buAutoNum type="arabicPeriod"/>
            </a:pPr>
            <a:r>
              <a:rPr lang="en-US" sz="54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56AAF-F191-D240-4C2F-2E9F4F06DE79}"/>
              </a:ext>
            </a:extLst>
          </p:cNvPr>
          <p:cNvSpPr txBox="1"/>
          <p:nvPr/>
        </p:nvSpPr>
        <p:spPr>
          <a:xfrm>
            <a:off x="11146968" y="6117775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52722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lock Arc 20">
            <a:extLst>
              <a:ext uri="{FF2B5EF4-FFF2-40B4-BE49-F238E27FC236}">
                <a16:creationId xmlns:a16="http://schemas.microsoft.com/office/drawing/2014/main" id="{1871C8F7-606C-9905-E2C2-E2C629140CC5}"/>
              </a:ext>
            </a:extLst>
          </p:cNvPr>
          <p:cNvSpPr/>
          <p:nvPr/>
        </p:nvSpPr>
        <p:spPr>
          <a:xfrm rot="5400000">
            <a:off x="-3561231" y="1577165"/>
            <a:ext cx="5782235" cy="4693024"/>
          </a:xfrm>
          <a:prstGeom prst="blockArc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536FA-3ADC-D496-F5AA-BB7C3FD59F7A}"/>
              </a:ext>
            </a:extLst>
          </p:cNvPr>
          <p:cNvSpPr txBox="1"/>
          <p:nvPr/>
        </p:nvSpPr>
        <p:spPr>
          <a:xfrm>
            <a:off x="2187391" y="2568531"/>
            <a:ext cx="5827058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PH" sz="2400" dirty="0">
                <a:solidFill>
                  <a:srgbClr val="1B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PH" sz="2400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PH" sz="2800" b="1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controlled hydration </a:t>
            </a:r>
            <a:r>
              <a:rPr lang="en-PH" sz="2400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PH" sz="2400" b="0" i="0" u="none" strike="noStrike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osmopriming</a:t>
            </a:r>
            <a:r>
              <a:rPr lang="en-PH" sz="2400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reduces the production of ROS, since a shortage of water during hydration creates stress to produce ROS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5AFD5-37EB-9C52-AC43-F30E09D81775}"/>
              </a:ext>
            </a:extLst>
          </p:cNvPr>
          <p:cNvSpPr txBox="1"/>
          <p:nvPr/>
        </p:nvSpPr>
        <p:spPr>
          <a:xfrm>
            <a:off x="2187391" y="4507260"/>
            <a:ext cx="5827058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PH" sz="2800" b="1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low water potential </a:t>
            </a:r>
            <a:r>
              <a:rPr lang="en-PH" sz="2400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osmotic solutions allows slow imbibition of water to activate pre-germinative metabolic processes without radicle protrusion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7705BC-AD3A-415A-B7B3-83EE0D82973D}"/>
              </a:ext>
            </a:extLst>
          </p:cNvPr>
          <p:cNvSpPr txBox="1"/>
          <p:nvPr/>
        </p:nvSpPr>
        <p:spPr>
          <a:xfrm>
            <a:off x="1676400" y="893820"/>
            <a:ext cx="6338048" cy="1384995"/>
          </a:xfrm>
          <a:prstGeom prst="rect">
            <a:avLst/>
          </a:prstGeom>
          <a:solidFill>
            <a:srgbClr val="E59EDD">
              <a:alpha val="150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KNO</a:t>
            </a:r>
            <a:r>
              <a:rPr lang="en-US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-primed seeds displayed a better growth of sorghum than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hydroprimed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seeds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3CBC86-20CC-9617-73AD-A2AE1ABD5615}"/>
              </a:ext>
            </a:extLst>
          </p:cNvPr>
          <p:cNvSpPr txBox="1"/>
          <p:nvPr/>
        </p:nvSpPr>
        <p:spPr>
          <a:xfrm>
            <a:off x="2153773" y="6229293"/>
            <a:ext cx="7413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800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(Katarzyna et al., 2019; Sen and </a:t>
            </a:r>
            <a:r>
              <a:rPr lang="en-PH" sz="1800" b="0" i="0" u="none" strike="noStrike" dirty="0" err="1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Puthur</a:t>
            </a:r>
            <a:r>
              <a:rPr lang="en-PH" sz="1800" b="0" i="0" u="none" strike="noStrike" dirty="0">
                <a:solidFill>
                  <a:srgbClr val="1B1B1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2020)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8BF944-478D-FF00-9EBF-E09EB3266230}"/>
              </a:ext>
            </a:extLst>
          </p:cNvPr>
          <p:cNvSpPr/>
          <p:nvPr/>
        </p:nvSpPr>
        <p:spPr>
          <a:xfrm>
            <a:off x="786654" y="2667456"/>
            <a:ext cx="1367119" cy="131818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D76BD55-9373-362F-495A-8FE8FBAF888E}"/>
              </a:ext>
            </a:extLst>
          </p:cNvPr>
          <p:cNvSpPr/>
          <p:nvPr/>
        </p:nvSpPr>
        <p:spPr>
          <a:xfrm>
            <a:off x="699767" y="4552332"/>
            <a:ext cx="1367119" cy="131818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8B9569-B7CE-4E78-E031-0FEE514B09E7}"/>
              </a:ext>
            </a:extLst>
          </p:cNvPr>
          <p:cNvSpPr txBox="1"/>
          <p:nvPr/>
        </p:nvSpPr>
        <p:spPr>
          <a:xfrm>
            <a:off x="8818513" y="3272431"/>
            <a:ext cx="3203157" cy="1938992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early germination and uniform seedling emergence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 seed vigor – uniform growth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956203-4970-3B2A-E44A-B811C3AA7255}"/>
              </a:ext>
            </a:extLst>
          </p:cNvPr>
          <p:cNvSpPr txBox="1"/>
          <p:nvPr/>
        </p:nvSpPr>
        <p:spPr>
          <a:xfrm>
            <a:off x="8874541" y="749639"/>
            <a:ext cx="304179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SOD, CAT, APX, GPOX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PH" sz="2400" dirty="0">
                <a:latin typeface="Calibri" panose="020F0502020204030204" pitchFamily="34" charset="0"/>
                <a:cs typeface="Calibri" panose="020F0502020204030204" pitchFamily="34" charset="0"/>
              </a:rPr>
              <a:t>TPC, vitamin C, carotenoids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A6C8B7A4-979C-D12E-5F69-33006945BA93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>
            <a:off x="8014449" y="3384139"/>
            <a:ext cx="804064" cy="857788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1828F6F2-5F4F-8326-CCA8-6BB0AC74922D}"/>
              </a:ext>
            </a:extLst>
          </p:cNvPr>
          <p:cNvCxnSpPr>
            <a:cxnSpLocks/>
            <a:stCxn id="7" idx="3"/>
            <a:endCxn id="22" idx="1"/>
          </p:cNvCxnSpPr>
          <p:nvPr/>
        </p:nvCxnSpPr>
        <p:spPr>
          <a:xfrm flipV="1">
            <a:off x="8014449" y="4241927"/>
            <a:ext cx="804064" cy="1080941"/>
          </a:xfrm>
          <a:prstGeom prst="bentConnector3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own Arrow 29">
            <a:extLst>
              <a:ext uri="{FF2B5EF4-FFF2-40B4-BE49-F238E27FC236}">
                <a16:creationId xmlns:a16="http://schemas.microsoft.com/office/drawing/2014/main" id="{D596E261-5114-1BDC-A88E-5976C8F0F3D6}"/>
              </a:ext>
            </a:extLst>
          </p:cNvPr>
          <p:cNvSpPr/>
          <p:nvPr/>
        </p:nvSpPr>
        <p:spPr>
          <a:xfrm>
            <a:off x="9789332" y="2460955"/>
            <a:ext cx="1104633" cy="59228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29A593-9DF5-60C7-2980-A541368E300D}"/>
              </a:ext>
            </a:extLst>
          </p:cNvPr>
          <p:cNvSpPr txBox="1"/>
          <p:nvPr/>
        </p:nvSpPr>
        <p:spPr>
          <a:xfrm>
            <a:off x="11299371" y="5892359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5858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16DFC5-8EE0-EA6F-5FE9-4C1270CF858C}"/>
              </a:ext>
            </a:extLst>
          </p:cNvPr>
          <p:cNvSpPr txBox="1"/>
          <p:nvPr/>
        </p:nvSpPr>
        <p:spPr>
          <a:xfrm>
            <a:off x="11390811" y="5890644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5" name="Google Shape;131;g254fc7cbba7_0_6">
            <a:extLst>
              <a:ext uri="{FF2B5EF4-FFF2-40B4-BE49-F238E27FC236}">
                <a16:creationId xmlns:a16="http://schemas.microsoft.com/office/drawing/2014/main" id="{AD903E41-7E0E-6F58-3526-B0715BFBAD8B}"/>
              </a:ext>
            </a:extLst>
          </p:cNvPr>
          <p:cNvSpPr txBox="1">
            <a:spLocks/>
          </p:cNvSpPr>
          <p:nvPr/>
        </p:nvSpPr>
        <p:spPr>
          <a:xfrm>
            <a:off x="0" y="384048"/>
            <a:ext cx="6069839" cy="939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6000" b="1" dirty="0"/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72901E-01D5-E8ED-75E1-4273AD80D425}"/>
              </a:ext>
            </a:extLst>
          </p:cNvPr>
          <p:cNvSpPr txBox="1"/>
          <p:nvPr/>
        </p:nvSpPr>
        <p:spPr>
          <a:xfrm>
            <a:off x="130632" y="1524904"/>
            <a:ext cx="11247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-primed seeds displayed a better growth of sorghum than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hydroprimed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particularly:</a:t>
            </a:r>
          </a:p>
          <a:p>
            <a:pPr marL="1030288" indent="-263525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root length: KNO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(0.5%) for 12 h  &gt;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hydroprimed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seeds</a:t>
            </a:r>
          </a:p>
          <a:p>
            <a:pPr marL="1030288" indent="-263525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seedling length: KNO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(0.5%) for 12 h  &gt;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hydroprimed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seeds (4, 12, and 16 h)</a:t>
            </a:r>
          </a:p>
          <a:p>
            <a:pPr marL="1030288" indent="-263525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shoot fresh weight: KNO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(1.0%) for  4 h &gt;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hydroprimed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(4, 12, and 16 h)</a:t>
            </a:r>
          </a:p>
          <a:p>
            <a:pPr marL="1030288" indent="-263525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SVI-I: KNO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(0.5%) for 12  h &gt;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hydrorpimed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(4, 12, and 16 h)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629939-8FC8-BD5C-12B7-ACFC196A6B24}"/>
              </a:ext>
            </a:extLst>
          </p:cNvPr>
          <p:cNvSpPr txBox="1"/>
          <p:nvPr/>
        </p:nvSpPr>
        <p:spPr>
          <a:xfrm>
            <a:off x="130632" y="4053077"/>
            <a:ext cx="525170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-primed seeds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0.5 to 1.0% (4 h) due to the following:</a:t>
            </a:r>
          </a:p>
          <a:p>
            <a:pPr marL="669925" indent="-263525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 shoot and seedling fresh weight</a:t>
            </a:r>
          </a:p>
          <a:p>
            <a:pPr marL="669925" indent="-263525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 seedling vigor index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22E89F-7CB5-C810-7B68-3D26393C3AE5}"/>
              </a:ext>
            </a:extLst>
          </p:cNvPr>
          <p:cNvSpPr txBox="1"/>
          <p:nvPr/>
        </p:nvSpPr>
        <p:spPr>
          <a:xfrm>
            <a:off x="5567160" y="4053077"/>
            <a:ext cx="5638825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Hydroprimed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seeds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8 h due to the following:</a:t>
            </a:r>
          </a:p>
          <a:p>
            <a:pPr marL="669925" indent="-263525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longer roots and seedlings</a:t>
            </a:r>
          </a:p>
          <a:p>
            <a:pPr marL="669925" indent="-263525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comparable shoot, root, and seedling fresh weight, and seedling vigor index</a:t>
            </a:r>
          </a:p>
        </p:txBody>
      </p:sp>
    </p:spTree>
    <p:extLst>
      <p:ext uri="{BB962C8B-B14F-4D97-AF65-F5344CB8AC3E}">
        <p14:creationId xmlns:p14="http://schemas.microsoft.com/office/powerpoint/2010/main" val="681843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g254fc7cbba7_0_6">
            <a:extLst>
              <a:ext uri="{FF2B5EF4-FFF2-40B4-BE49-F238E27FC236}">
                <a16:creationId xmlns:a16="http://schemas.microsoft.com/office/drawing/2014/main" id="{1D118FA7-DEF4-E1B8-564E-182C8E98E55A}"/>
              </a:ext>
            </a:extLst>
          </p:cNvPr>
          <p:cNvSpPr txBox="1">
            <a:spLocks/>
          </p:cNvSpPr>
          <p:nvPr/>
        </p:nvSpPr>
        <p:spPr>
          <a:xfrm>
            <a:off x="3767219" y="364638"/>
            <a:ext cx="5055598" cy="775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800" b="1" dirty="0"/>
              <a:t>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860237-FDAF-22A4-3385-017DF580F46C}"/>
              </a:ext>
            </a:extLst>
          </p:cNvPr>
          <p:cNvSpPr txBox="1"/>
          <p:nvPr/>
        </p:nvSpPr>
        <p:spPr>
          <a:xfrm>
            <a:off x="435935" y="1297172"/>
            <a:ext cx="113201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Catiempo</a:t>
            </a:r>
            <a:r>
              <a:rPr lang="en-US" sz="2000" dirty="0"/>
              <a:t>, R., </a:t>
            </a:r>
            <a:r>
              <a:rPr lang="en-US" sz="2000" dirty="0" err="1"/>
              <a:t>Photchanachai</a:t>
            </a:r>
            <a:r>
              <a:rPr lang="en-US" sz="2000" dirty="0"/>
              <a:t>, S., </a:t>
            </a:r>
            <a:r>
              <a:rPr lang="en-US" sz="2000" dirty="0" err="1"/>
              <a:t>Bayogan</a:t>
            </a:r>
            <a:r>
              <a:rPr lang="en-US" sz="2000" dirty="0"/>
              <a:t>, E. and </a:t>
            </a:r>
            <a:r>
              <a:rPr lang="en-US" sz="2000" dirty="0" err="1"/>
              <a:t>Wongs</a:t>
            </a:r>
            <a:r>
              <a:rPr lang="en-US" sz="2000" dirty="0"/>
              <a:t>-Aree, C. 2021. Impact of hydropriming on germination and seedling establishment of sunflowers seeds as elevated temperature. Plant, Soil and Environment. 67, 491-498. </a:t>
            </a:r>
          </a:p>
          <a:p>
            <a:endParaRPr lang="en-US" sz="2000" dirty="0"/>
          </a:p>
          <a:p>
            <a:r>
              <a:rPr lang="en-US" sz="2000" dirty="0"/>
              <a:t>International Seed Testing Association. 2008. Seed Testing</a:t>
            </a:r>
          </a:p>
          <a:p>
            <a:endParaRPr lang="en-US" sz="2000" dirty="0"/>
          </a:p>
          <a:p>
            <a:r>
              <a:rPr lang="en-US" sz="2000" dirty="0"/>
              <a:t>Katarzyna, K., Beata, P. and </a:t>
            </a:r>
            <a:r>
              <a:rPr lang="en-US" sz="2000" dirty="0" err="1"/>
              <a:t>Erwelina</a:t>
            </a:r>
            <a:r>
              <a:rPr lang="en-US" sz="2000" dirty="0"/>
              <a:t>, R. 2019. Reactive oxygen species as potential drivers of the seed aging process. Plants.</a:t>
            </a:r>
          </a:p>
          <a:p>
            <a:endParaRPr lang="en-US" sz="2000" dirty="0"/>
          </a:p>
          <a:p>
            <a:r>
              <a:rPr lang="en-US" sz="2000" dirty="0" err="1"/>
              <a:t>Marthandan</a:t>
            </a:r>
            <a:r>
              <a:rPr lang="en-US" sz="2000" dirty="0"/>
              <a:t>, V., Geetha, R., </a:t>
            </a:r>
            <a:r>
              <a:rPr lang="en-US" sz="2000" dirty="0" err="1"/>
              <a:t>Kumutha</a:t>
            </a:r>
            <a:r>
              <a:rPr lang="en-US" sz="2000" dirty="0"/>
              <a:t>, K., </a:t>
            </a:r>
            <a:r>
              <a:rPr lang="en-US" sz="2000" dirty="0" err="1"/>
              <a:t>Renganathan</a:t>
            </a:r>
            <a:r>
              <a:rPr lang="en-US" sz="2000" dirty="0"/>
              <a:t>, V., Karthikeyan, A. and Ramalingam, J. 2020. Seed priming: a feasible strategy to enhance drought tolerance in crop plants. International Journal of Molecular Sciences. 21, 8258. </a:t>
            </a:r>
          </a:p>
          <a:p>
            <a:endParaRPr lang="en-US" sz="2000" dirty="0"/>
          </a:p>
          <a:p>
            <a:r>
              <a:rPr lang="en-US" sz="2000" dirty="0"/>
              <a:t>Sun, A. and </a:t>
            </a:r>
            <a:r>
              <a:rPr lang="en-US" sz="2000" dirty="0" err="1"/>
              <a:t>Puthur</a:t>
            </a:r>
            <a:r>
              <a:rPr lang="en-US" sz="2000" dirty="0"/>
              <a:t>, J. 2020. Influence of different seed priming techniques on oxidative and antioxidative responses during the germination of </a:t>
            </a:r>
            <a:r>
              <a:rPr lang="en-US" sz="2000" i="1" dirty="0"/>
              <a:t>Oryza sativa </a:t>
            </a:r>
            <a:r>
              <a:rPr lang="en-US" sz="2000" dirty="0"/>
              <a:t>varieties. Physiology and Molecular Biology of Plants. 26, 551-565. </a:t>
            </a:r>
          </a:p>
        </p:txBody>
      </p:sp>
    </p:spTree>
    <p:extLst>
      <p:ext uri="{BB962C8B-B14F-4D97-AF65-F5344CB8AC3E}">
        <p14:creationId xmlns:p14="http://schemas.microsoft.com/office/powerpoint/2010/main" val="1895682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g254fc7cbba7_0_6">
            <a:extLst>
              <a:ext uri="{FF2B5EF4-FFF2-40B4-BE49-F238E27FC236}">
                <a16:creationId xmlns:a16="http://schemas.microsoft.com/office/drawing/2014/main" id="{1D118FA7-DEF4-E1B8-564E-182C8E98E55A}"/>
              </a:ext>
            </a:extLst>
          </p:cNvPr>
          <p:cNvSpPr txBox="1">
            <a:spLocks/>
          </p:cNvSpPr>
          <p:nvPr/>
        </p:nvSpPr>
        <p:spPr>
          <a:xfrm>
            <a:off x="3299361" y="783282"/>
            <a:ext cx="5593278" cy="775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800" b="1" dirty="0"/>
              <a:t>Acknowledgement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91087-4883-C59F-A5C1-00FC165A8F38}"/>
              </a:ext>
            </a:extLst>
          </p:cNvPr>
          <p:cNvSpPr txBox="1"/>
          <p:nvPr/>
        </p:nvSpPr>
        <p:spPr>
          <a:xfrm>
            <a:off x="289631" y="1705086"/>
            <a:ext cx="11320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</a:t>
            </a:r>
            <a:r>
              <a:rPr lang="en-US" sz="3200" baseline="30000" dirty="0"/>
              <a:t>th</a:t>
            </a:r>
            <a:r>
              <a:rPr lang="en-US" sz="3200" dirty="0"/>
              <a:t> ACSTM</a:t>
            </a:r>
          </a:p>
          <a:p>
            <a:r>
              <a:rPr lang="en-US" sz="3200" dirty="0"/>
              <a:t>MMSU</a:t>
            </a:r>
          </a:p>
        </p:txBody>
      </p:sp>
    </p:spTree>
    <p:extLst>
      <p:ext uri="{BB962C8B-B14F-4D97-AF65-F5344CB8AC3E}">
        <p14:creationId xmlns:p14="http://schemas.microsoft.com/office/powerpoint/2010/main" val="3167954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g254fc7cbba7_0_6">
            <a:extLst>
              <a:ext uri="{FF2B5EF4-FFF2-40B4-BE49-F238E27FC236}">
                <a16:creationId xmlns:a16="http://schemas.microsoft.com/office/drawing/2014/main" id="{F2A88824-954E-8293-0679-440F033E7666}"/>
              </a:ext>
            </a:extLst>
          </p:cNvPr>
          <p:cNvSpPr txBox="1">
            <a:spLocks/>
          </p:cNvSpPr>
          <p:nvPr/>
        </p:nvSpPr>
        <p:spPr>
          <a:xfrm>
            <a:off x="1148170" y="2220686"/>
            <a:ext cx="9895659" cy="20029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138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9413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E5B8DD-050F-7CC1-42CD-693E9C0862A4}"/>
              </a:ext>
            </a:extLst>
          </p:cNvPr>
          <p:cNvSpPr txBox="1"/>
          <p:nvPr/>
        </p:nvSpPr>
        <p:spPr>
          <a:xfrm>
            <a:off x="217610" y="26920"/>
            <a:ext cx="609971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PH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412D6-650E-B3D4-475F-09E84D0CBB49}"/>
              </a:ext>
            </a:extLst>
          </p:cNvPr>
          <p:cNvSpPr txBox="1"/>
          <p:nvPr/>
        </p:nvSpPr>
        <p:spPr>
          <a:xfrm>
            <a:off x="7438080" y="2675259"/>
            <a:ext cx="4536310" cy="156966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Sorghum (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Sorghum bicolor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(L.)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Moench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annual crop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food and feedstuff for livestock</a:t>
            </a:r>
          </a:p>
        </p:txBody>
      </p:sp>
      <p:pic>
        <p:nvPicPr>
          <p:cNvPr id="1026" name="Picture 2" descr="sorghum for human food markets ...">
            <a:extLst>
              <a:ext uri="{FF2B5EF4-FFF2-40B4-BE49-F238E27FC236}">
                <a16:creationId xmlns:a16="http://schemas.microsoft.com/office/drawing/2014/main" id="{F0B493C0-DD0C-45DE-3D2A-31D207026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55" y="138607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61D3B1-75E5-7401-26F0-19E7BE88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2" y="1135509"/>
            <a:ext cx="6431314" cy="3940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9E719B-91AA-7F78-5C45-2998EF4FE271}"/>
              </a:ext>
            </a:extLst>
          </p:cNvPr>
          <p:cNvSpPr txBox="1"/>
          <p:nvPr/>
        </p:nvSpPr>
        <p:spPr>
          <a:xfrm>
            <a:off x="6987881" y="5075267"/>
            <a:ext cx="5204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sustainable supply and production  of good quality and high germination must be guaranteed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323DE-F481-1B0E-2824-9C1B62B2FF60}"/>
              </a:ext>
            </a:extLst>
          </p:cNvPr>
          <p:cNvSpPr txBox="1"/>
          <p:nvPr/>
        </p:nvSpPr>
        <p:spPr>
          <a:xfrm>
            <a:off x="8905711" y="4377636"/>
            <a:ext cx="1601048" cy="58477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Concern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869CC9-7054-EF0C-CA7D-3582CE268E89}"/>
              </a:ext>
            </a:extLst>
          </p:cNvPr>
          <p:cNvSpPr txBox="1"/>
          <p:nvPr/>
        </p:nvSpPr>
        <p:spPr>
          <a:xfrm>
            <a:off x="10277701" y="6097351"/>
            <a:ext cx="229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DA,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570994-D07B-B5E5-3E94-1C6F41183414}"/>
              </a:ext>
            </a:extLst>
          </p:cNvPr>
          <p:cNvSpPr txBox="1"/>
          <p:nvPr/>
        </p:nvSpPr>
        <p:spPr>
          <a:xfrm>
            <a:off x="0" y="6143518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11E125-02F0-FBDE-60C0-14899396402E}"/>
              </a:ext>
            </a:extLst>
          </p:cNvPr>
          <p:cNvSpPr txBox="1"/>
          <p:nvPr/>
        </p:nvSpPr>
        <p:spPr>
          <a:xfrm>
            <a:off x="3344909" y="1418331"/>
            <a:ext cx="240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&lt;22000 MT</a:t>
            </a:r>
          </a:p>
          <a:p>
            <a:pPr algn="ctr"/>
            <a:r>
              <a:rPr lang="en-US" dirty="0"/>
              <a:t>(Australia-&lt;20000 MT)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6D511F-83D4-E6D8-9312-0F122953DEAA}"/>
              </a:ext>
            </a:extLst>
          </p:cNvPr>
          <p:cNvSpPr txBox="1"/>
          <p:nvPr/>
        </p:nvSpPr>
        <p:spPr>
          <a:xfrm>
            <a:off x="3996202" y="3261475"/>
            <a:ext cx="24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&lt;580 kg or 0.588 MT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CF3C2-CE47-05F8-641F-6C99EBD9C258}"/>
              </a:ext>
            </a:extLst>
          </p:cNvPr>
          <p:cNvSpPr txBox="1"/>
          <p:nvPr/>
        </p:nvSpPr>
        <p:spPr>
          <a:xfrm>
            <a:off x="3461522" y="5101227"/>
            <a:ext cx="315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Sources: DA, 2023; </a:t>
            </a:r>
            <a:r>
              <a:rPr lang="en-US" sz="1400" dirty="0" err="1"/>
              <a:t>wits.wordlbank.org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6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5302218-A22A-4236-8E72-4B90D85A767D}"/>
              </a:ext>
            </a:extLst>
          </p:cNvPr>
          <p:cNvSpPr txBox="1">
            <a:spLocks/>
          </p:cNvSpPr>
          <p:nvPr/>
        </p:nvSpPr>
        <p:spPr>
          <a:xfrm>
            <a:off x="3094315" y="30757"/>
            <a:ext cx="4849231" cy="9514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PH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B0614-8D3B-07DF-9B01-3EF58A7E75A1}"/>
              </a:ext>
            </a:extLst>
          </p:cNvPr>
          <p:cNvSpPr txBox="1"/>
          <p:nvPr/>
        </p:nvSpPr>
        <p:spPr>
          <a:xfrm>
            <a:off x="6276424" y="1357592"/>
            <a:ext cx="5763173" cy="830997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rapid and uniform seedling emergence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 seed vigor – uniform growth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2B7A6-77BC-BBC2-D0DF-703249BFB00A}"/>
              </a:ext>
            </a:extLst>
          </p:cNvPr>
          <p:cNvSpPr txBox="1"/>
          <p:nvPr/>
        </p:nvSpPr>
        <p:spPr>
          <a:xfrm>
            <a:off x="1646958" y="1620435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priming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58985B0D-66E2-5D32-B554-56DC5E98C468}"/>
              </a:ext>
            </a:extLst>
          </p:cNvPr>
          <p:cNvSpPr/>
          <p:nvPr/>
        </p:nvSpPr>
        <p:spPr>
          <a:xfrm>
            <a:off x="2180491" y="2172316"/>
            <a:ext cx="1104633" cy="5922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DF1B1-817B-AFF8-B0B7-C4F24045B3BE}"/>
              </a:ext>
            </a:extLst>
          </p:cNvPr>
          <p:cNvSpPr txBox="1"/>
          <p:nvPr/>
        </p:nvSpPr>
        <p:spPr>
          <a:xfrm>
            <a:off x="1646958" y="2786574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presoaking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B2A95-A310-942A-2493-512587A332CF}"/>
              </a:ext>
            </a:extLst>
          </p:cNvPr>
          <p:cNvSpPr txBox="1"/>
          <p:nvPr/>
        </p:nvSpPr>
        <p:spPr>
          <a:xfrm>
            <a:off x="1885033" y="3911796"/>
            <a:ext cx="1674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imbibition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19A4E4-F62D-CE9C-65EB-C62504039038}"/>
              </a:ext>
            </a:extLst>
          </p:cNvPr>
          <p:cNvSpPr txBox="1"/>
          <p:nvPr/>
        </p:nvSpPr>
        <p:spPr>
          <a:xfrm>
            <a:off x="1636212" y="53305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seeds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AF65C57C-F3AF-331E-BEA4-F7832B3A0D79}"/>
              </a:ext>
            </a:extLst>
          </p:cNvPr>
          <p:cNvSpPr/>
          <p:nvPr/>
        </p:nvSpPr>
        <p:spPr>
          <a:xfrm>
            <a:off x="2180491" y="1019689"/>
            <a:ext cx="1104633" cy="5922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DBA793FA-4AB3-2771-07AA-86FDBBC4A81F}"/>
              </a:ext>
            </a:extLst>
          </p:cNvPr>
          <p:cNvSpPr/>
          <p:nvPr/>
        </p:nvSpPr>
        <p:spPr>
          <a:xfrm>
            <a:off x="2169745" y="3309237"/>
            <a:ext cx="1104633" cy="5922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C7F836-082A-7681-4D9E-F00C5D80B2F5}"/>
              </a:ext>
            </a:extLst>
          </p:cNvPr>
          <p:cNvSpPr txBox="1"/>
          <p:nvPr/>
        </p:nvSpPr>
        <p:spPr>
          <a:xfrm>
            <a:off x="168692" y="4825404"/>
            <a:ext cx="200105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stage of germination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FA8994-1EC9-4CAB-3812-6127049A1AD4}"/>
              </a:ext>
            </a:extLst>
          </p:cNvPr>
          <p:cNvSpPr txBox="1"/>
          <p:nvPr/>
        </p:nvSpPr>
        <p:spPr>
          <a:xfrm>
            <a:off x="3324127" y="4825404"/>
            <a:ext cx="200105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radicle emergence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613F0F52-5D4F-E45D-4377-8500F707C81C}"/>
              </a:ext>
            </a:extLst>
          </p:cNvPr>
          <p:cNvCxnSpPr>
            <a:stCxn id="10" idx="1"/>
            <a:endCxn id="14" idx="0"/>
          </p:cNvCxnSpPr>
          <p:nvPr/>
        </p:nvCxnSpPr>
        <p:spPr>
          <a:xfrm rot="10800000" flipV="1">
            <a:off x="1169219" y="4142628"/>
            <a:ext cx="715814" cy="682775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1995E52-0DA7-C7FD-6474-C0325852AEDE}"/>
              </a:ext>
            </a:extLst>
          </p:cNvPr>
          <p:cNvGrpSpPr/>
          <p:nvPr/>
        </p:nvGrpSpPr>
        <p:grpSpPr>
          <a:xfrm>
            <a:off x="3559088" y="4142629"/>
            <a:ext cx="1043983" cy="709407"/>
            <a:chOff x="3559088" y="4142629"/>
            <a:chExt cx="1043983" cy="709407"/>
          </a:xfrm>
          <a:solidFill>
            <a:srgbClr val="FF0000"/>
          </a:solidFill>
        </p:grpSpPr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775810A4-EAC8-F33C-456B-6196DF2FBBEC}"/>
                </a:ext>
              </a:extLst>
            </p:cNvPr>
            <p:cNvCxnSpPr>
              <a:stCxn id="10" idx="3"/>
              <a:endCxn id="15" idx="0"/>
            </p:cNvCxnSpPr>
            <p:nvPr/>
          </p:nvCxnSpPr>
          <p:spPr>
            <a:xfrm>
              <a:off x="3559088" y="4142629"/>
              <a:ext cx="765566" cy="682775"/>
            </a:xfrm>
            <a:prstGeom prst="bentConnector2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5B8D5A2-A990-D1B4-8A52-0520271EC1B1}"/>
                </a:ext>
              </a:extLst>
            </p:cNvPr>
            <p:cNvCxnSpPr/>
            <p:nvPr/>
          </p:nvCxnSpPr>
          <p:spPr>
            <a:xfrm>
              <a:off x="4046236" y="4852036"/>
              <a:ext cx="556835" cy="0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5B269A4-9C8E-ECF0-D94B-16C02A138C18}"/>
              </a:ext>
            </a:extLst>
          </p:cNvPr>
          <p:cNvSpPr txBox="1"/>
          <p:nvPr/>
        </p:nvSpPr>
        <p:spPr>
          <a:xfrm>
            <a:off x="5942493" y="5048718"/>
            <a:ext cx="200105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original MC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4DDE5A-1F9E-DE60-B6D8-C08D90B7ED15}"/>
              </a:ext>
            </a:extLst>
          </p:cNvPr>
          <p:cNvSpPr txBox="1"/>
          <p:nvPr/>
        </p:nvSpPr>
        <p:spPr>
          <a:xfrm>
            <a:off x="5105465" y="5896981"/>
            <a:ext cx="183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dehydration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A5CA59B7-F69B-BF5A-72AF-9C657C1A3AF4}"/>
              </a:ext>
            </a:extLst>
          </p:cNvPr>
          <p:cNvCxnSpPr>
            <a:cxnSpLocks/>
            <a:stCxn id="14" idx="2"/>
            <a:endCxn id="29" idx="2"/>
          </p:cNvCxnSpPr>
          <p:nvPr/>
        </p:nvCxnSpPr>
        <p:spPr>
          <a:xfrm rot="5400000" flipH="1" flipV="1">
            <a:off x="3983110" y="2696491"/>
            <a:ext cx="146018" cy="5773801"/>
          </a:xfrm>
          <a:prstGeom prst="bentConnector3">
            <a:avLst>
              <a:gd name="adj1" fmla="val -156556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C04891F-72FD-D817-49ED-B86D9D2E4518}"/>
              </a:ext>
            </a:extLst>
          </p:cNvPr>
          <p:cNvSpPr txBox="1"/>
          <p:nvPr/>
        </p:nvSpPr>
        <p:spPr>
          <a:xfrm>
            <a:off x="9021729" y="5048717"/>
            <a:ext cx="200105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seed sowing</a:t>
            </a:r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826047CE-45C0-748D-6A49-B0F33349151E}"/>
              </a:ext>
            </a:extLst>
          </p:cNvPr>
          <p:cNvSpPr/>
          <p:nvPr/>
        </p:nvSpPr>
        <p:spPr>
          <a:xfrm rot="16200000">
            <a:off x="7942837" y="4944760"/>
            <a:ext cx="1104633" cy="5922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63AF357-0691-B7FF-0E28-38F3C77C2974}"/>
              </a:ext>
            </a:extLst>
          </p:cNvPr>
          <p:cNvSpPr txBox="1"/>
          <p:nvPr/>
        </p:nvSpPr>
        <p:spPr>
          <a:xfrm>
            <a:off x="8119158" y="2988550"/>
            <a:ext cx="339927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SOD, CAT, APX, GPOX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PH" sz="2400" dirty="0">
                <a:latin typeface="Calibri" panose="020F0502020204030204" pitchFamily="34" charset="0"/>
                <a:cs typeface="Calibri" panose="020F0502020204030204" pitchFamily="34" charset="0"/>
              </a:rPr>
              <a:t>TPC, vitamin C, carotenoids</a:t>
            </a:r>
          </a:p>
        </p:txBody>
      </p:sp>
      <p:sp>
        <p:nvSpPr>
          <p:cNvPr id="43" name="Up Arrow 42">
            <a:extLst>
              <a:ext uri="{FF2B5EF4-FFF2-40B4-BE49-F238E27FC236}">
                <a16:creationId xmlns:a16="http://schemas.microsoft.com/office/drawing/2014/main" id="{923B6390-8BE3-9476-BDAA-0A53233417ED}"/>
              </a:ext>
            </a:extLst>
          </p:cNvPr>
          <p:cNvSpPr/>
          <p:nvPr/>
        </p:nvSpPr>
        <p:spPr>
          <a:xfrm>
            <a:off x="7390769" y="2930842"/>
            <a:ext cx="636607" cy="1200328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8C528A15-EA36-52BD-5D55-03803C0DABCE}"/>
              </a:ext>
            </a:extLst>
          </p:cNvPr>
          <p:cNvSpPr/>
          <p:nvPr/>
        </p:nvSpPr>
        <p:spPr>
          <a:xfrm rot="10800000">
            <a:off x="9158010" y="2305810"/>
            <a:ext cx="1104633" cy="5922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DDDA4F56-C600-1668-1F3B-00D03A20AA0B}"/>
              </a:ext>
            </a:extLst>
          </p:cNvPr>
          <p:cNvSpPr/>
          <p:nvPr/>
        </p:nvSpPr>
        <p:spPr>
          <a:xfrm rot="10800000">
            <a:off x="9224891" y="4298759"/>
            <a:ext cx="1104633" cy="5922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E9CE35-2080-79D9-1C35-FA076195A867}"/>
              </a:ext>
            </a:extLst>
          </p:cNvPr>
          <p:cNvSpPr txBox="1"/>
          <p:nvPr/>
        </p:nvSpPr>
        <p:spPr>
          <a:xfrm>
            <a:off x="9272841" y="5750880"/>
            <a:ext cx="3089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Catiempo</a:t>
            </a:r>
            <a:r>
              <a:rPr lang="en-US" sz="1100" dirty="0"/>
              <a:t> et al., 2020; Sen ad </a:t>
            </a:r>
            <a:r>
              <a:rPr lang="en-US" sz="1100" dirty="0" err="1"/>
              <a:t>Puthur</a:t>
            </a:r>
            <a:r>
              <a:rPr lang="en-US" sz="1100" dirty="0"/>
              <a:t>, 2020; Khan et al., 2020; </a:t>
            </a:r>
            <a:r>
              <a:rPr lang="en-US" sz="1100" dirty="0" err="1"/>
              <a:t>Marthandan</a:t>
            </a:r>
            <a:r>
              <a:rPr lang="en-US" sz="1100" dirty="0"/>
              <a:t> et al.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90870-55F0-3300-4E9D-873937847DBC}"/>
              </a:ext>
            </a:extLst>
          </p:cNvPr>
          <p:cNvSpPr txBox="1"/>
          <p:nvPr/>
        </p:nvSpPr>
        <p:spPr>
          <a:xfrm>
            <a:off x="-204471" y="6257652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AC16F7-D823-ACF9-1729-84B300A0363F}"/>
              </a:ext>
            </a:extLst>
          </p:cNvPr>
          <p:cNvSpPr txBox="1"/>
          <p:nvPr/>
        </p:nvSpPr>
        <p:spPr>
          <a:xfrm>
            <a:off x="1169219" y="6026820"/>
            <a:ext cx="358742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activation of metabolism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064572B-9D99-A0BD-1C4D-D65C66EEE2FC}"/>
              </a:ext>
            </a:extLst>
          </p:cNvPr>
          <p:cNvSpPr/>
          <p:nvPr/>
        </p:nvSpPr>
        <p:spPr>
          <a:xfrm>
            <a:off x="7351075" y="70713"/>
            <a:ext cx="636607" cy="699247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2F8B0E-04B0-E143-B0D6-4CB087D4681E}"/>
              </a:ext>
            </a:extLst>
          </p:cNvPr>
          <p:cNvSpPr txBox="1"/>
          <p:nvPr/>
        </p:nvSpPr>
        <p:spPr>
          <a:xfrm>
            <a:off x="8037833" y="70713"/>
            <a:ext cx="339927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crop productivity</a:t>
            </a:r>
            <a:endParaRPr lang="en-P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DD5022A0-9B97-B569-8F69-5CD238DF57E7}"/>
              </a:ext>
            </a:extLst>
          </p:cNvPr>
          <p:cNvSpPr/>
          <p:nvPr/>
        </p:nvSpPr>
        <p:spPr>
          <a:xfrm rot="10800000">
            <a:off x="9158009" y="611216"/>
            <a:ext cx="1104633" cy="5922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0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097CA2-61EC-6757-2180-8F777824C94D}"/>
              </a:ext>
            </a:extLst>
          </p:cNvPr>
          <p:cNvSpPr txBox="1"/>
          <p:nvPr/>
        </p:nvSpPr>
        <p:spPr>
          <a:xfrm>
            <a:off x="209450" y="12234"/>
            <a:ext cx="5886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 on Seed Priming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C391941B-5650-23C2-6FCE-387FCD90C70D}"/>
              </a:ext>
            </a:extLst>
          </p:cNvPr>
          <p:cNvSpPr/>
          <p:nvPr/>
        </p:nvSpPr>
        <p:spPr>
          <a:xfrm>
            <a:off x="11412263" y="5817852"/>
            <a:ext cx="800100" cy="4800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8650E-1D20-44A7-7F07-A9606B1D8439}"/>
              </a:ext>
            </a:extLst>
          </p:cNvPr>
          <p:cNvSpPr txBox="1"/>
          <p:nvPr/>
        </p:nvSpPr>
        <p:spPr>
          <a:xfrm>
            <a:off x="7664455" y="2761207"/>
            <a:ext cx="394195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 evaluate the effect of hydropriming and </a:t>
            </a:r>
            <a:r>
              <a:rPr lang="en-US" sz="2400" dirty="0" err="1"/>
              <a:t>osmopriming</a:t>
            </a:r>
            <a:r>
              <a:rPr lang="en-US" sz="2400" dirty="0"/>
              <a:t> on sorghum seeds.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9BA828-16D8-A034-3416-55D5E0D721B4}"/>
              </a:ext>
            </a:extLst>
          </p:cNvPr>
          <p:cNvSpPr txBox="1"/>
          <p:nvPr/>
        </p:nvSpPr>
        <p:spPr>
          <a:xfrm>
            <a:off x="7664455" y="1739266"/>
            <a:ext cx="385427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PH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90F54-F30C-FAEB-020C-78703434ECF1}"/>
              </a:ext>
            </a:extLst>
          </p:cNvPr>
          <p:cNvSpPr txBox="1"/>
          <p:nvPr/>
        </p:nvSpPr>
        <p:spPr>
          <a:xfrm>
            <a:off x="412453" y="5457718"/>
            <a:ext cx="5886550" cy="1200329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early germination and uniform seedling emergence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 seed vigor – uniform growth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8CF507-DA80-C2FE-81B4-3956B0D72387}"/>
              </a:ext>
            </a:extLst>
          </p:cNvPr>
          <p:cNvSpPr txBox="1"/>
          <p:nvPr/>
        </p:nvSpPr>
        <p:spPr>
          <a:xfrm>
            <a:off x="849579" y="3813777"/>
            <a:ext cx="501229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SOD, CAT, APX, GPOX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PH" sz="2400" dirty="0">
                <a:latin typeface="Calibri" panose="020F0502020204030204" pitchFamily="34" charset="0"/>
                <a:cs typeface="Calibri" panose="020F0502020204030204" pitchFamily="34" charset="0"/>
              </a:rPr>
              <a:t>TPC, vitamin C, carotenoids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CD362-353C-0E4A-0073-D6306AFB1411}"/>
              </a:ext>
            </a:extLst>
          </p:cNvPr>
          <p:cNvSpPr txBox="1"/>
          <p:nvPr/>
        </p:nvSpPr>
        <p:spPr>
          <a:xfrm>
            <a:off x="849579" y="1752348"/>
            <a:ext cx="501229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enzyme activation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protein synthesis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improved antioxidant defense</a:t>
            </a:r>
            <a:endParaRPr lang="en-PH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D4E107A-A018-2965-6CEB-8905E58FE76F}"/>
              </a:ext>
            </a:extLst>
          </p:cNvPr>
          <p:cNvSpPr/>
          <p:nvPr/>
        </p:nvSpPr>
        <p:spPr>
          <a:xfrm>
            <a:off x="2600408" y="3112097"/>
            <a:ext cx="1104633" cy="59228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5A753A3-9FCB-7323-30BB-7B0A3DC2894D}"/>
              </a:ext>
            </a:extLst>
          </p:cNvPr>
          <p:cNvSpPr/>
          <p:nvPr/>
        </p:nvSpPr>
        <p:spPr>
          <a:xfrm>
            <a:off x="2600408" y="4730417"/>
            <a:ext cx="1104633" cy="59228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E55C9-70BB-6FBF-6F0A-E21E9A88141C}"/>
              </a:ext>
            </a:extLst>
          </p:cNvPr>
          <p:cNvSpPr txBox="1"/>
          <p:nvPr/>
        </p:nvSpPr>
        <p:spPr>
          <a:xfrm>
            <a:off x="6299003" y="6227160"/>
            <a:ext cx="3089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Catiempo</a:t>
            </a:r>
            <a:r>
              <a:rPr lang="en-US" sz="1100" dirty="0"/>
              <a:t> et al., 2020; Sen ad </a:t>
            </a:r>
            <a:r>
              <a:rPr lang="en-US" sz="1100" dirty="0" err="1"/>
              <a:t>Puthur</a:t>
            </a:r>
            <a:r>
              <a:rPr lang="en-US" sz="1100" dirty="0"/>
              <a:t>, 2020; Khan et al., 2020</a:t>
            </a:r>
          </a:p>
        </p:txBody>
      </p:sp>
      <p:pic>
        <p:nvPicPr>
          <p:cNvPr id="7" name="Picture 2" descr="Target - Free seo and web icons">
            <a:extLst>
              <a:ext uri="{FF2B5EF4-FFF2-40B4-BE49-F238E27FC236}">
                <a16:creationId xmlns:a16="http://schemas.microsoft.com/office/drawing/2014/main" id="{553007B2-28E9-11F2-6148-A8D3F084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4" b="93919" l="3268" r="88889">
                        <a14:foregroundMark x1="3268" y1="43919" x2="11111" y2="54730"/>
                        <a14:foregroundMark x1="50327" y1="93919" x2="40523" y2="93919"/>
                        <a14:foregroundMark x1="61438" y1="52027" x2="54248" y2="52703"/>
                        <a14:foregroundMark x1="86928" y1="21622" x2="86928" y2="21622"/>
                        <a14:foregroundMark x1="79085" y1="10135" x2="79085" y2="10135"/>
                        <a14:foregroundMark x1="88235" y1="18919" x2="88235" y2="18919"/>
                        <a14:foregroundMark x1="73203" y1="52703" x2="61438" y2="54054"/>
                        <a14:foregroundMark x1="60784" y1="46622" x2="67974" y2="60811"/>
                        <a14:foregroundMark x1="67974" y1="60135" x2="64052" y2="67568"/>
                        <a14:foregroundMark x1="60784" y1="52703" x2="62092" y2="59459"/>
                        <a14:foregroundMark x1="60784" y1="49324" x2="61438" y2="57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304" y="133439"/>
            <a:ext cx="2032288" cy="19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2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360710-7945-1F46-600C-2B4ED076A5D6}"/>
              </a:ext>
            </a:extLst>
          </p:cNvPr>
          <p:cNvSpPr/>
          <p:nvPr/>
        </p:nvSpPr>
        <p:spPr>
          <a:xfrm>
            <a:off x="11391900" y="5790438"/>
            <a:ext cx="800100" cy="4800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" name="Google Shape;119;p3">
            <a:extLst>
              <a:ext uri="{FF2B5EF4-FFF2-40B4-BE49-F238E27FC236}">
                <a16:creationId xmlns:a16="http://schemas.microsoft.com/office/drawing/2014/main" id="{0C06C318-8346-1028-1D3C-6F4E60EF6915}"/>
              </a:ext>
            </a:extLst>
          </p:cNvPr>
          <p:cNvSpPr txBox="1">
            <a:spLocks/>
          </p:cNvSpPr>
          <p:nvPr/>
        </p:nvSpPr>
        <p:spPr>
          <a:xfrm>
            <a:off x="1524000" y="690901"/>
            <a:ext cx="9144000" cy="15039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5000" dirty="0"/>
              <a:t>Sustainable Development Goals Addressed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9BDEA-6E6C-5C4F-EFDE-E617870EDD50}"/>
              </a:ext>
            </a:extLst>
          </p:cNvPr>
          <p:cNvSpPr txBox="1"/>
          <p:nvPr/>
        </p:nvSpPr>
        <p:spPr>
          <a:xfrm>
            <a:off x="1133650" y="2194894"/>
            <a:ext cx="99246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0" i="0" u="none" strike="noStrike" dirty="0">
                <a:effectLst/>
                <a:latin typeface="Calibri" panose="020F0502020204030204" pitchFamily="34" charset="0"/>
              </a:rPr>
              <a:t>SDG 1 - No poverty</a:t>
            </a:r>
            <a:endParaRPr lang="en-US" sz="4000" dirty="0">
              <a:latin typeface="Calibri" panose="020F0502020204030204" pitchFamily="34" charset="0"/>
            </a:endParaRPr>
          </a:p>
          <a:p>
            <a:pPr algn="just"/>
            <a:r>
              <a:rPr lang="en-US" sz="4000" b="0" i="0" u="none" strike="noStrike" dirty="0">
                <a:effectLst/>
                <a:latin typeface="Calibri" panose="020F0502020204030204" pitchFamily="34" charset="0"/>
              </a:rPr>
              <a:t>SDG 3 – Good health and well-being </a:t>
            </a:r>
          </a:p>
          <a:p>
            <a:pPr algn="just"/>
            <a:r>
              <a:rPr lang="en-US" sz="4000" b="0" i="0" u="none" strike="noStrike" dirty="0">
                <a:effectLst/>
                <a:latin typeface="Calibri" panose="020F0502020204030204" pitchFamily="34" charset="0"/>
              </a:rPr>
              <a:t>SDG 12 – Responsible consumption and production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g254fc7cbba7_0_6">
            <a:extLst>
              <a:ext uri="{FF2B5EF4-FFF2-40B4-BE49-F238E27FC236}">
                <a16:creationId xmlns:a16="http://schemas.microsoft.com/office/drawing/2014/main" id="{0AD9F5D6-739C-A2AF-218C-6988AB437877}"/>
              </a:ext>
            </a:extLst>
          </p:cNvPr>
          <p:cNvSpPr txBox="1">
            <a:spLocks/>
          </p:cNvSpPr>
          <p:nvPr/>
        </p:nvSpPr>
        <p:spPr>
          <a:xfrm>
            <a:off x="2528892" y="104464"/>
            <a:ext cx="7028467" cy="834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5400" b="1" dirty="0"/>
              <a:t>Materials and Methods</a:t>
            </a:r>
          </a:p>
        </p:txBody>
      </p:sp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0B1D1A70-E221-01A2-CE8C-A2641403B691}"/>
              </a:ext>
            </a:extLst>
          </p:cNvPr>
          <p:cNvSpPr/>
          <p:nvPr/>
        </p:nvSpPr>
        <p:spPr>
          <a:xfrm>
            <a:off x="126882" y="6247656"/>
            <a:ext cx="800100" cy="4800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331C4-FA60-B174-50B4-B8D706462C26}"/>
              </a:ext>
            </a:extLst>
          </p:cNvPr>
          <p:cNvSpPr txBox="1"/>
          <p:nvPr/>
        </p:nvSpPr>
        <p:spPr>
          <a:xfrm>
            <a:off x="7546906" y="1353056"/>
            <a:ext cx="4518212" cy="1323439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Growing conditions</a:t>
            </a:r>
          </a:p>
          <a:p>
            <a:pPr marL="814388" indent="-263525" algn="just">
              <a:buFont typeface="Wingdings" pitchFamily="2" charset="2"/>
              <a:buChar char="§"/>
            </a:pPr>
            <a:r>
              <a:rPr lang="en-US" sz="2000" dirty="0"/>
              <a:t>Ambient condition</a:t>
            </a:r>
          </a:p>
          <a:p>
            <a:pPr marL="814388" indent="-263525" algn="just">
              <a:buFont typeface="Wingdings" pitchFamily="2" charset="2"/>
              <a:buChar char="§"/>
            </a:pPr>
            <a:r>
              <a:rPr lang="en-US" sz="2000" dirty="0"/>
              <a:t>Temperature -  </a:t>
            </a:r>
            <a:r>
              <a:rPr lang="en-US" sz="20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30 ± 2 ˚C </a:t>
            </a:r>
            <a:endParaRPr lang="en-US" sz="2000" dirty="0"/>
          </a:p>
          <a:p>
            <a:pPr marL="814388" indent="-263525" algn="just">
              <a:buFont typeface="Wingdings" pitchFamily="2" charset="2"/>
              <a:buChar char="§"/>
            </a:pPr>
            <a:r>
              <a:rPr lang="en-US" sz="2000" dirty="0"/>
              <a:t>Relative humidity - </a:t>
            </a:r>
            <a:r>
              <a:rPr lang="en-US" sz="20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65 ± 5% 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1063D-1D77-F6C8-BC21-37D2534154DB}"/>
              </a:ext>
            </a:extLst>
          </p:cNvPr>
          <p:cNvSpPr txBox="1"/>
          <p:nvPr/>
        </p:nvSpPr>
        <p:spPr>
          <a:xfrm>
            <a:off x="7546906" y="3152433"/>
            <a:ext cx="4518212" cy="1631216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Experiment</a:t>
            </a:r>
          </a:p>
          <a:p>
            <a:pPr marL="814388" indent="-263525" algn="just">
              <a:buFont typeface="Wingdings" pitchFamily="2" charset="2"/>
              <a:buChar char="§"/>
            </a:pPr>
            <a:r>
              <a:rPr lang="en-US" sz="2000" dirty="0"/>
              <a:t>Complete Randomized Design</a:t>
            </a:r>
          </a:p>
          <a:p>
            <a:pPr marL="814388" indent="-263525" algn="just">
              <a:buFont typeface="Wingdings" pitchFamily="2" charset="2"/>
              <a:buChar char="§"/>
            </a:pPr>
            <a:r>
              <a:rPr lang="en-US" sz="2000" dirty="0"/>
              <a:t>4 replications</a:t>
            </a:r>
          </a:p>
          <a:p>
            <a:pPr marL="814388" indent="-263525" algn="just">
              <a:buFont typeface="Wingdings" pitchFamily="2" charset="2"/>
              <a:buChar char="§"/>
            </a:pPr>
            <a:r>
              <a:rPr lang="en-US" sz="2000" dirty="0"/>
              <a:t>Statistical analysis – STAR program; Tukey’s HSD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D03E5E-C745-8624-ECE0-AAEE48F8DE0D}"/>
              </a:ext>
            </a:extLst>
          </p:cNvPr>
          <p:cNvSpPr txBox="1"/>
          <p:nvPr/>
        </p:nvSpPr>
        <p:spPr>
          <a:xfrm>
            <a:off x="3497067" y="1353056"/>
            <a:ext cx="2839546" cy="3785652"/>
          </a:xfrm>
          <a:prstGeom prst="rect">
            <a:avLst/>
          </a:prstGeom>
          <a:noFill/>
          <a:ln w="635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Priming</a:t>
            </a:r>
          </a:p>
          <a:p>
            <a:pPr algn="ctr"/>
            <a:r>
              <a:rPr lang="en-US" sz="20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Potassium nitrate (KNO</a:t>
            </a:r>
            <a:r>
              <a:rPr lang="en-US" sz="2000" b="1" kern="0" baseline="-25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r>
              <a:rPr lang="en-US" sz="2000" b="1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</a:p>
          <a:p>
            <a:pPr marL="668338" indent="-334963" algn="just">
              <a:buFont typeface="Wingdings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ea typeface="Arial" panose="020B0604020202020204" pitchFamily="34" charset="0"/>
              </a:rPr>
              <a:t>0.5</a:t>
            </a:r>
          </a:p>
          <a:p>
            <a:pPr marL="668338" indent="-334963" algn="just">
              <a:buFont typeface="Wingdings" pitchFamily="2" charset="2"/>
              <a:buChar char="§"/>
            </a:pPr>
            <a:r>
              <a:rPr lang="en-US" sz="20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1.0</a:t>
            </a:r>
          </a:p>
          <a:p>
            <a:pPr marL="676275" indent="-333375" algn="just">
              <a:buFont typeface="Wingdings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ea typeface="Arial" panose="020B0604020202020204" pitchFamily="34" charset="0"/>
              </a:rPr>
              <a:t>2.0</a:t>
            </a:r>
          </a:p>
          <a:p>
            <a:pPr marL="676275" indent="-333375" algn="just">
              <a:buFont typeface="Wingdings" pitchFamily="2" charset="2"/>
              <a:buChar char="§"/>
            </a:pPr>
            <a:r>
              <a:rPr lang="en-US" sz="2000" kern="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4-16 h priming</a:t>
            </a:r>
          </a:p>
          <a:p>
            <a:pPr algn="ctr"/>
            <a:r>
              <a:rPr lang="en-US" sz="2000" b="1" kern="0" dirty="0">
                <a:latin typeface="Arial" panose="020B0604020202020204" pitchFamily="34" charset="0"/>
                <a:ea typeface="Arial" panose="020B0604020202020204" pitchFamily="34" charset="0"/>
              </a:rPr>
              <a:t>Hydropriming (h)</a:t>
            </a:r>
          </a:p>
          <a:p>
            <a:pPr marL="712788" indent="-334963" algn="just">
              <a:buFont typeface="Wingdings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ea typeface="Arial" panose="020B0604020202020204" pitchFamily="34" charset="0"/>
              </a:rPr>
              <a:t>4</a:t>
            </a:r>
          </a:p>
          <a:p>
            <a:pPr marL="712788" indent="-334963" algn="just">
              <a:buFont typeface="Wingdings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ea typeface="Arial" panose="020B0604020202020204" pitchFamily="34" charset="0"/>
              </a:rPr>
              <a:t>8</a:t>
            </a:r>
          </a:p>
          <a:p>
            <a:pPr marL="712788" indent="-334963" algn="just">
              <a:buFont typeface="Wingdings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ea typeface="Arial" panose="020B0604020202020204" pitchFamily="34" charset="0"/>
              </a:rPr>
              <a:t>12</a:t>
            </a:r>
          </a:p>
          <a:p>
            <a:pPr marL="712788" indent="-334963" algn="just">
              <a:buFont typeface="Wingdings" pitchFamily="2" charset="2"/>
              <a:buChar char="§"/>
            </a:pPr>
            <a:r>
              <a:rPr lang="en-US" sz="2000" kern="0" dirty="0">
                <a:latin typeface="Arial" panose="020B0604020202020204" pitchFamily="34" charset="0"/>
                <a:ea typeface="Arial" panose="020B0604020202020204" pitchFamily="34" charset="0"/>
              </a:rPr>
              <a:t>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4F10FC-7FD2-6596-8757-C435FD1F34EE}"/>
              </a:ext>
            </a:extLst>
          </p:cNvPr>
          <p:cNvSpPr txBox="1"/>
          <p:nvPr/>
        </p:nvSpPr>
        <p:spPr>
          <a:xfrm>
            <a:off x="495376" y="2767342"/>
            <a:ext cx="1687975" cy="646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latin typeface="Arial" panose="020B0604020202020204" pitchFamily="34" charset="0"/>
                <a:ea typeface="Arial" panose="020B0604020202020204" pitchFamily="34" charset="0"/>
              </a:rPr>
              <a:t> Sorghum seeds</a:t>
            </a:r>
            <a:endParaRPr lang="en-US" sz="1800" kern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BF4ACDD-076F-E454-9E45-6448CFCA95EB}"/>
              </a:ext>
            </a:extLst>
          </p:cNvPr>
          <p:cNvSpPr/>
          <p:nvPr/>
        </p:nvSpPr>
        <p:spPr>
          <a:xfrm>
            <a:off x="2436735" y="2552626"/>
            <a:ext cx="907935" cy="10757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C7DC47C-B0CB-DBE9-6476-8B4771D1607C}"/>
              </a:ext>
            </a:extLst>
          </p:cNvPr>
          <p:cNvSpPr/>
          <p:nvPr/>
        </p:nvSpPr>
        <p:spPr>
          <a:xfrm>
            <a:off x="6487792" y="2552624"/>
            <a:ext cx="907935" cy="107576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47197E-AEEF-D166-5AE4-D550300202FE}"/>
              </a:ext>
            </a:extLst>
          </p:cNvPr>
          <p:cNvSpPr txBox="1"/>
          <p:nvPr/>
        </p:nvSpPr>
        <p:spPr>
          <a:xfrm>
            <a:off x="7546906" y="5281137"/>
            <a:ext cx="4518212" cy="1323439"/>
          </a:xfrm>
          <a:prstGeom prst="rect">
            <a:avLst/>
          </a:prstGeom>
          <a:noFill/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Parameters (ISTA)</a:t>
            </a:r>
            <a:endParaRPr lang="en-US" sz="20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000" dirty="0"/>
              <a:t>Percentage germination, seed length, root and shoot lengths, fresh weight, seedling vigor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540242-7D5F-81EA-E126-811E6DA6D8D4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>
            <a:off x="9806012" y="2676495"/>
            <a:ext cx="0" cy="47593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EAA6E-3AB1-A4C9-B2CF-23B6CE2D9C41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>
            <a:off x="9806012" y="4783649"/>
            <a:ext cx="0" cy="4974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rocedure - Free miscellaneous icons">
            <a:extLst>
              <a:ext uri="{FF2B5EF4-FFF2-40B4-BE49-F238E27FC236}">
                <a16:creationId xmlns:a16="http://schemas.microsoft.com/office/drawing/2014/main" id="{195C0475-030C-7EC2-DBE6-3969BF168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74" y="-167843"/>
            <a:ext cx="2214588" cy="22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5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241DE7-38B8-9350-9939-B7462CF20609}"/>
              </a:ext>
            </a:extLst>
          </p:cNvPr>
          <p:cNvSpPr txBox="1"/>
          <p:nvPr/>
        </p:nvSpPr>
        <p:spPr>
          <a:xfrm>
            <a:off x="3323064" y="2663496"/>
            <a:ext cx="501433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PH" sz="7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7C8D7C-EA1B-A417-DB26-71FCD56274A2}"/>
              </a:ext>
            </a:extLst>
          </p:cNvPr>
          <p:cNvSpPr txBox="1"/>
          <p:nvPr/>
        </p:nvSpPr>
        <p:spPr>
          <a:xfrm>
            <a:off x="11299371" y="5711083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pic>
        <p:nvPicPr>
          <p:cNvPr id="1026" name="Picture 2" descr="Results Icon Design Outline Color Style Flat Business Report ...">
            <a:extLst>
              <a:ext uri="{FF2B5EF4-FFF2-40B4-BE49-F238E27FC236}">
                <a16:creationId xmlns:a16="http://schemas.microsoft.com/office/drawing/2014/main" id="{1B99F7DB-CC73-92BD-E0FB-6C6039A66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" y="1562648"/>
            <a:ext cx="3402024" cy="34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1;g254fc7cbba7_0_6">
            <a:extLst>
              <a:ext uri="{FF2B5EF4-FFF2-40B4-BE49-F238E27FC236}">
                <a16:creationId xmlns:a16="http://schemas.microsoft.com/office/drawing/2014/main" id="{09648911-4473-8FA3-F23F-D6B3BEB0691B}"/>
              </a:ext>
            </a:extLst>
          </p:cNvPr>
          <p:cNvSpPr txBox="1">
            <a:spLocks/>
          </p:cNvSpPr>
          <p:nvPr/>
        </p:nvSpPr>
        <p:spPr>
          <a:xfrm>
            <a:off x="221245" y="200417"/>
            <a:ext cx="5315259" cy="6388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0C4B05"/>
              </a:buClr>
              <a:buSzPct val="100000"/>
              <a:buFont typeface="League Spartan"/>
              <a:buNone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Percentage Germination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703C0-BCD3-9F98-86A5-DCA6C2903A75}"/>
              </a:ext>
            </a:extLst>
          </p:cNvPr>
          <p:cNvSpPr txBox="1"/>
          <p:nvPr/>
        </p:nvSpPr>
        <p:spPr>
          <a:xfrm>
            <a:off x="11299371" y="5706159"/>
            <a:ext cx="89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A53831-4141-397E-A23F-0093D94BDB6E}"/>
              </a:ext>
            </a:extLst>
          </p:cNvPr>
          <p:cNvGrpSpPr/>
          <p:nvPr/>
        </p:nvGrpSpPr>
        <p:grpSpPr>
          <a:xfrm>
            <a:off x="0" y="1073252"/>
            <a:ext cx="8399035" cy="4831552"/>
            <a:chOff x="813891" y="1094527"/>
            <a:chExt cx="8399035" cy="483155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5EB07E9-D898-2BEB-37CD-9320D4100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891" y="1094527"/>
              <a:ext cx="8399035" cy="4831552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A2BC01E-A87E-403C-DEE7-83466DE60B40}"/>
                </a:ext>
              </a:extLst>
            </p:cNvPr>
            <p:cNvGrpSpPr/>
            <p:nvPr/>
          </p:nvGrpSpPr>
          <p:grpSpPr>
            <a:xfrm>
              <a:off x="1973496" y="4623052"/>
              <a:ext cx="7109773" cy="634076"/>
              <a:chOff x="1973496" y="4623052"/>
              <a:chExt cx="7109773" cy="63407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A043BB-CF1A-B69F-F18A-7C7500B0BEEF}"/>
                  </a:ext>
                </a:extLst>
              </p:cNvPr>
              <p:cNvSpPr txBox="1"/>
              <p:nvPr/>
            </p:nvSpPr>
            <p:spPr>
              <a:xfrm>
                <a:off x="1973496" y="4623052"/>
                <a:ext cx="210641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0       4       8      12    16  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4E9F40-B828-3503-01AF-905A9A577FC9}"/>
                  </a:ext>
                </a:extLst>
              </p:cNvPr>
              <p:cNvSpPr txBox="1"/>
              <p:nvPr/>
            </p:nvSpPr>
            <p:spPr>
              <a:xfrm>
                <a:off x="4028928" y="4623052"/>
                <a:ext cx="17281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4       8      12    16 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5F1D7B-981E-F2B9-FE39-6FC982827F8B}"/>
                  </a:ext>
                </a:extLst>
              </p:cNvPr>
              <p:cNvSpPr txBox="1"/>
              <p:nvPr/>
            </p:nvSpPr>
            <p:spPr>
              <a:xfrm>
                <a:off x="5678043" y="4623052"/>
                <a:ext cx="17281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4       8      12    16  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9FB7A7-EA1B-E5C8-5AA6-14BA30FE9969}"/>
                  </a:ext>
                </a:extLst>
              </p:cNvPr>
              <p:cNvSpPr txBox="1"/>
              <p:nvPr/>
            </p:nvSpPr>
            <p:spPr>
              <a:xfrm>
                <a:off x="7355165" y="4623052"/>
                <a:ext cx="172810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4       8      12    16 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040DDF-463B-B0B5-1DCC-E2D7B444E004}"/>
                  </a:ext>
                </a:extLst>
              </p:cNvPr>
              <p:cNvSpPr txBox="1"/>
              <p:nvPr/>
            </p:nvSpPr>
            <p:spPr>
              <a:xfrm>
                <a:off x="2384079" y="4918574"/>
                <a:ext cx="1598133" cy="33855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Hydropriming (h)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327A738-822B-FE2B-84DA-62339AB13BB3}"/>
                  </a:ext>
                </a:extLst>
              </p:cNvPr>
              <p:cNvSpPr txBox="1"/>
              <p:nvPr/>
            </p:nvSpPr>
            <p:spPr>
              <a:xfrm>
                <a:off x="4070555" y="4918574"/>
                <a:ext cx="1598133" cy="338554"/>
              </a:xfrm>
              <a:prstGeom prst="rect">
                <a:avLst/>
              </a:prstGeom>
              <a:solidFill>
                <a:srgbClr val="E593E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KNO</a:t>
                </a:r>
                <a:r>
                  <a:rPr lang="en-US" sz="16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(0.5%)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B6E926-58D3-0735-F35D-6E8D1E0FF678}"/>
                  </a:ext>
                </a:extLst>
              </p:cNvPr>
              <p:cNvSpPr txBox="1"/>
              <p:nvPr/>
            </p:nvSpPr>
            <p:spPr>
              <a:xfrm>
                <a:off x="5738351" y="4918574"/>
                <a:ext cx="1598133" cy="33855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KNO</a:t>
                </a:r>
                <a:r>
                  <a:rPr lang="en-US" sz="16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(1.0%)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CC56ADD-D7B3-5A44-39EC-E908F8C44980}"/>
                  </a:ext>
                </a:extLst>
              </p:cNvPr>
              <p:cNvSpPr txBox="1"/>
              <p:nvPr/>
            </p:nvSpPr>
            <p:spPr>
              <a:xfrm>
                <a:off x="7415502" y="4918574"/>
                <a:ext cx="1598133" cy="338554"/>
              </a:xfrm>
              <a:prstGeom prst="rect">
                <a:avLst/>
              </a:prstGeom>
              <a:solidFill>
                <a:srgbClr val="FF0000">
                  <a:alpha val="23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KNO</a:t>
                </a:r>
                <a:r>
                  <a:rPr lang="en-US" sz="16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(2.0%)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3334199-B620-6A6B-2BD1-4600A1E796ED}"/>
              </a:ext>
            </a:extLst>
          </p:cNvPr>
          <p:cNvSpPr txBox="1"/>
          <p:nvPr/>
        </p:nvSpPr>
        <p:spPr>
          <a:xfrm>
            <a:off x="8624152" y="1348823"/>
            <a:ext cx="34861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Hydropriming and KNO</a:t>
            </a:r>
            <a:r>
              <a:rPr lang="en-US" baseline="-25000" dirty="0"/>
              <a:t>3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comparable to each other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F85A87-10CB-7123-4392-05C607F22DC6}"/>
              </a:ext>
            </a:extLst>
          </p:cNvPr>
          <p:cNvSpPr txBox="1"/>
          <p:nvPr/>
        </p:nvSpPr>
        <p:spPr>
          <a:xfrm>
            <a:off x="8624153" y="2330536"/>
            <a:ext cx="3486129" cy="1477328"/>
          </a:xfrm>
          <a:prstGeom prst="rect">
            <a:avLst/>
          </a:prstGeom>
          <a:solidFill>
            <a:srgbClr val="FFC000">
              <a:alpha val="59955"/>
            </a:srgbClr>
          </a:solidFill>
          <a:ln w="76200"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</a:t>
            </a:r>
            <a:r>
              <a:rPr lang="en-US" baseline="-25000" dirty="0"/>
              <a:t>3</a:t>
            </a:r>
            <a:r>
              <a:rPr lang="en-US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unprimed seeds provided similar germination with KNO</a:t>
            </a:r>
            <a:r>
              <a:rPr lang="en-US" baseline="-25000" dirty="0"/>
              <a:t>3 </a:t>
            </a:r>
            <a:r>
              <a:rPr lang="en-US" dirty="0"/>
              <a:t>irrespective of concentration and duration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1D300B-F6EC-9C8A-4459-13163B1886F2}"/>
              </a:ext>
            </a:extLst>
          </p:cNvPr>
          <p:cNvSpPr txBox="1"/>
          <p:nvPr/>
        </p:nvSpPr>
        <p:spPr>
          <a:xfrm>
            <a:off x="8624153" y="4143246"/>
            <a:ext cx="3486129" cy="923330"/>
          </a:xfrm>
          <a:prstGeom prst="rect">
            <a:avLst/>
          </a:prstGeom>
          <a:solidFill>
            <a:srgbClr val="00B0F0">
              <a:alpha val="26782"/>
            </a:srgbClr>
          </a:solidFill>
          <a:ln w="762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Hydropriming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err="1"/>
              <a:t>hydroprimed</a:t>
            </a:r>
            <a:r>
              <a:rPr lang="en-US" dirty="0"/>
              <a:t> and unprimed were similar to each 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16817-558E-F42B-6DCE-FEB46593AB67}"/>
              </a:ext>
            </a:extLst>
          </p:cNvPr>
          <p:cNvSpPr txBox="1"/>
          <p:nvPr/>
        </p:nvSpPr>
        <p:spPr>
          <a:xfrm>
            <a:off x="114300" y="6029325"/>
            <a:ext cx="828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1. Seed germination of </a:t>
            </a:r>
            <a:r>
              <a:rPr lang="en-US" dirty="0" err="1"/>
              <a:t>osmoprimed</a:t>
            </a:r>
            <a:r>
              <a:rPr lang="en-US" dirty="0"/>
              <a:t> and </a:t>
            </a:r>
            <a:r>
              <a:rPr lang="en-US" dirty="0" err="1"/>
              <a:t>hydroprimed</a:t>
            </a:r>
            <a:r>
              <a:rPr lang="en-US" dirty="0"/>
              <a:t> sorghum seeds.</a:t>
            </a:r>
          </a:p>
        </p:txBody>
      </p:sp>
    </p:spTree>
    <p:extLst>
      <p:ext uri="{BB962C8B-B14F-4D97-AF65-F5344CB8AC3E}">
        <p14:creationId xmlns:p14="http://schemas.microsoft.com/office/powerpoint/2010/main" val="674662205"/>
      </p:ext>
    </p:extLst>
  </p:cSld>
  <p:clrMapOvr>
    <a:masterClrMapping/>
  </p:clrMapOvr>
</p:sld>
</file>

<file path=ppt/theme/theme1.xml><?xml version="1.0" encoding="utf-8"?>
<a:theme xmlns:a="http://schemas.openxmlformats.org/drawingml/2006/main" name="PPT-ACSTM20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PPT-ACSTM2024</Template>
  <TotalTime>1674</TotalTime>
  <Words>1818</Words>
  <Application>Microsoft Macintosh PowerPoint</Application>
  <PresentationFormat>Widescreen</PresentationFormat>
  <Paragraphs>370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Yu Mincho</vt:lpstr>
      <vt:lpstr>Aptos</vt:lpstr>
      <vt:lpstr>Arial</vt:lpstr>
      <vt:lpstr>Calibri</vt:lpstr>
      <vt:lpstr>Cambay Devanagari</vt:lpstr>
      <vt:lpstr>Cambria</vt:lpstr>
      <vt:lpstr>League Spartan</vt:lpstr>
      <vt:lpstr>Times New Roman</vt:lpstr>
      <vt:lpstr>Wingdings</vt:lpstr>
      <vt:lpstr>PPT-ACSTM2024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RAYMUND JULIUS</dc:creator>
  <cp:lastModifiedBy>RAYMUND JULIUS</cp:lastModifiedBy>
  <cp:revision>160</cp:revision>
  <dcterms:created xsi:type="dcterms:W3CDTF">2024-08-01T02:44:21Z</dcterms:created>
  <dcterms:modified xsi:type="dcterms:W3CDTF">2025-02-04T05:51:04Z</dcterms:modified>
</cp:coreProperties>
</file>