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iswanto.fkm.unmul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1295400"/>
            <a:ext cx="7723584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Title: 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lang="en-ID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Dengue </a:t>
            </a:r>
            <a:r>
              <a:rPr lang="en-ID" sz="2800" i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Hemorrhagic</a:t>
            </a:r>
            <a:r>
              <a:rPr lang="en-ID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Fever (DHF) Recommendation Using Case-Based Reasoning (CBR) Method and 1 Problem 100 Solutions (1P100S) Module</a:t>
            </a:r>
            <a:endParaRPr lang="id-ID" sz="28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lang="en-ID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Case Study at </a:t>
            </a:r>
            <a:r>
              <a:rPr lang="en-ID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Palaran</a:t>
            </a:r>
            <a:r>
              <a:rPr lang="en-ID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Health </a:t>
            </a:r>
            <a:r>
              <a:rPr lang="en-ID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Center</a:t>
            </a:r>
            <a:r>
              <a:rPr lang="en-ID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Palaran</a:t>
            </a:r>
            <a:r>
              <a:rPr lang="en-ID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District</a:t>
            </a:r>
            <a:endParaRPr lang="en-US" sz="2200" b="1" dirty="0">
              <a:solidFill>
                <a:schemeClr val="bg1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04800" y="4953000"/>
            <a:ext cx="4724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Siswanto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en-ID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Public Health Faculty, </a:t>
            </a:r>
            <a:r>
              <a:rPr lang="en-ID" sz="24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Mulawarman</a:t>
            </a:r>
            <a:r>
              <a:rPr lang="en-ID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University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1043608" y="821961"/>
            <a:ext cx="6143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d-ID" sz="2400" b="1" dirty="0">
                <a:latin typeface="Cambria" pitchFamily="18" charset="0"/>
              </a:rPr>
              <a:t>Introduction</a:t>
            </a:r>
            <a:endParaRPr lang="en-US" sz="2400" b="1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628800"/>
            <a:ext cx="822960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n-ID" sz="24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Background</a:t>
            </a:r>
            <a:r>
              <a:rPr lang="en-ID" sz="24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DHF is a significant public health problem, particularly in tropical regions like Indonesia.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n-ID" sz="24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Objective</a:t>
            </a:r>
            <a:r>
              <a:rPr lang="en-ID" sz="24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To evaluate the use of CBR and 1P100S methods in optimizing DHF control at </a:t>
            </a:r>
            <a:r>
              <a:rPr lang="en-ID" sz="2400" kern="1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Palaran</a:t>
            </a:r>
            <a:r>
              <a:rPr lang="en-ID" sz="24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Health </a:t>
            </a:r>
            <a:r>
              <a:rPr lang="en-ID" sz="2400" kern="1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Center</a:t>
            </a:r>
            <a:r>
              <a:rPr lang="en-ID" sz="24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id-ID" sz="2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n-ID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Significance</a:t>
            </a:r>
            <a:r>
              <a:rPr lang="en-ID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Innovative, data-driven methods to improve disease management and prevention</a:t>
            </a:r>
            <a:endParaRPr lang="id-ID" sz="4000" dirty="0">
              <a:solidFill>
                <a:schemeClr val="bg1">
                  <a:lumMod val="75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B9DF5-E635-2F10-57F4-963079DB9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31F98-7167-5296-E620-7622661F6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6512" y="1600200"/>
            <a:ext cx="9180512" cy="4525963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18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Case-Based Reasoning (CBR) Method</a:t>
            </a:r>
            <a:endParaRPr lang="en-ID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18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CBR uses historical data from similar past cases to assist in solving current problems.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18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Helps in making personalized, efficient, and timely recommendations for DHF interventions.</a:t>
            </a:r>
            <a:endParaRPr lang="id-ID" sz="18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Key Benefit</a:t>
            </a:r>
            <a:r>
              <a:rPr lang="en-ID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Improved decision-making accuracy and speed for DHF case management.</a:t>
            </a:r>
            <a:endParaRPr lang="id-ID" sz="1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id-ID" sz="1800" b="1" i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18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 Problem 100 Solutions (1P100S) Module</a:t>
            </a:r>
            <a:endParaRPr lang="id-ID" sz="1800" b="1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18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Community-driven approach</a:t>
            </a:r>
            <a:r>
              <a:rPr lang="en-ID" sz="18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Involves community collaboration in identifying solutions.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18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Promotes proactive disease prevention measures, such as mosquito habitat eradication.</a:t>
            </a:r>
            <a:endParaRPr lang="id-ID" sz="18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Encourages public health education for sustainable prevention.</a:t>
            </a:r>
            <a:endParaRPr lang="id-ID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ID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694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A2539-F305-35E1-0FCB-238BF8AF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4618856" cy="1143000"/>
          </a:xfrm>
        </p:spPr>
        <p:txBody>
          <a:bodyPr>
            <a:normAutofit/>
          </a:bodyPr>
          <a:lstStyle/>
          <a:p>
            <a:r>
              <a:rPr lang="en-ID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Research Methodology</a:t>
            </a:r>
            <a:endParaRPr lang="en-ID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DC709-8DEF-4A1A-CCF4-95E01BE90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20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Qualitative Approach</a:t>
            </a:r>
            <a:r>
              <a:rPr lang="en-ID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Analysis of community engagement, and program implementation.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20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Quantitative Approach</a:t>
            </a:r>
            <a:r>
              <a:rPr lang="en-ID" sz="20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Evaluation of DHF incidence rates before and after program implementation.</a:t>
            </a:r>
            <a:endParaRPr lang="id-ID" sz="20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Data Collection</a:t>
            </a:r>
            <a:r>
              <a:rPr lang="en-ID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Observations, interviews, and health records.</a:t>
            </a:r>
            <a:endParaRPr lang="en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D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633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4F204-D7FD-C016-CA39-48D80E717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3970784" cy="778098"/>
          </a:xfrm>
        </p:spPr>
        <p:txBody>
          <a:bodyPr>
            <a:normAutofit/>
          </a:bodyPr>
          <a:lstStyle/>
          <a:p>
            <a:r>
              <a:rPr lang="en-ID" sz="40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Findings</a:t>
            </a:r>
            <a:endParaRPr lang="en-ID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F8261-9A32-5240-7207-4030D4F61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None/>
              <a:tabLst>
                <a:tab pos="914400" algn="l"/>
              </a:tabLst>
              <a:defRPr/>
            </a:pPr>
            <a:r>
              <a:rPr kumimoji="0" lang="en-ID" sz="2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Improved Decision-Making</a:t>
            </a:r>
            <a:r>
              <a:rPr kumimoji="0" lang="en-ID" sz="2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CBR improved the accuracy and timeliness of DHF case management.</a:t>
            </a:r>
          </a:p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None/>
              <a:tabLst>
                <a:tab pos="914400" algn="l"/>
              </a:tabLst>
              <a:defRPr/>
            </a:pPr>
            <a:r>
              <a:rPr kumimoji="0" lang="en-ID" sz="2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Enhanced Community Engagement</a:t>
            </a:r>
            <a:r>
              <a:rPr kumimoji="0" lang="en-ID" sz="2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The 1P100S module led to greater community involvement in prevention.</a:t>
            </a:r>
            <a:endParaRPr kumimoji="0" lang="id-ID" sz="2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None/>
              <a:tabLst>
                <a:tab pos="914400" algn="l"/>
              </a:tabLst>
              <a:defRPr/>
            </a:pPr>
            <a:r>
              <a:rPr kumimoji="0" lang="en-ID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Reduction in DHF Incidence</a:t>
            </a:r>
            <a:r>
              <a:rPr kumimoji="0" lang="en-ID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Integration of CBR and 1P100S resulted in a significant decrease in DHF cases.</a:t>
            </a:r>
            <a:endParaRPr kumimoji="0" lang="id-ID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None/>
              <a:tabLst>
                <a:tab pos="914400" algn="l"/>
              </a:tabLst>
              <a:defRPr/>
            </a:pPr>
            <a:endParaRPr kumimoji="0" lang="en-ID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D" sz="33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Conclusion</a:t>
            </a:r>
            <a:endParaRPr lang="id-ID" sz="33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29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Synergistic Effect</a:t>
            </a:r>
            <a:r>
              <a:rPr lang="en-ID" sz="29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Combining CBR and 1P100S methods was effective in DHF control.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29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Public Health Impact</a:t>
            </a:r>
            <a:r>
              <a:rPr lang="en-ID" sz="29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Innovative technology + community engagement enhances disease control.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en-ID" sz="2900" b="1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Potential for Other Regions</a:t>
            </a:r>
            <a:r>
              <a:rPr lang="en-ID" sz="29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This approach could be a model for other regions facing similar public health challenges</a:t>
            </a:r>
            <a:r>
              <a:rPr lang="en-ID" sz="26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8136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288BF-35F0-8DD2-71B2-9E176B4C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rmAutofit fontScale="90000"/>
          </a:bodyPr>
          <a:lstStyle/>
          <a:p>
            <a:r>
              <a:rPr lang="en-ID" sz="4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 for Future Research &amp; Implementation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BB8F8-F241-8342-D284-F3E931898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7859216" cy="4065315"/>
          </a:xfrm>
        </p:spPr>
        <p:txBody>
          <a:bodyPr>
            <a:norm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D" sz="24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Explore further integration of technology and community frameworks in health programs.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D" sz="24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Assess scalability of this model to other regions.</a:t>
            </a:r>
            <a:endParaRPr lang="id-ID" sz="2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ID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Foster continued community participation for long-term sustainability</a:t>
            </a:r>
            <a:endParaRPr lang="en-ID" sz="4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D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5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E89B5-19D2-998B-3381-1BA21B9BA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0F44F-6864-CE03-20B7-098772FFA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id-ID" dirty="0"/>
              <a:t>Pardon me, </a:t>
            </a:r>
            <a:r>
              <a:rPr lang="en-ID" dirty="0"/>
              <a:t>can't open </a:t>
            </a:r>
            <a:r>
              <a:rPr lang="id-ID" dirty="0"/>
              <a:t>discussions</a:t>
            </a:r>
            <a:r>
              <a:rPr lang="en-ID" dirty="0"/>
              <a:t> via zoom</a:t>
            </a:r>
            <a:endParaRPr lang="id-ID" dirty="0"/>
          </a:p>
          <a:p>
            <a:r>
              <a:rPr lang="en-ID" dirty="0"/>
              <a:t>for further questions and discussions, please email </a:t>
            </a:r>
            <a:r>
              <a:rPr lang="en-ID" dirty="0">
                <a:hlinkClick r:id="rId2"/>
              </a:rPr>
              <a:t>siswanto.fkm.unmul@gmail.com</a:t>
            </a:r>
            <a:endParaRPr lang="id-ID" dirty="0"/>
          </a:p>
          <a:p>
            <a:r>
              <a:rPr lang="en-ID" dirty="0"/>
              <a:t>all questions and discussions will be answered via email</a:t>
            </a:r>
          </a:p>
        </p:txBody>
      </p:sp>
    </p:spTree>
    <p:extLst>
      <p:ext uri="{BB962C8B-B14F-4D97-AF65-F5344CB8AC3E}">
        <p14:creationId xmlns:p14="http://schemas.microsoft.com/office/powerpoint/2010/main" val="98583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4006</TotalTime>
  <Words>383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Courier New</vt:lpstr>
      <vt:lpstr>Office Theme</vt:lpstr>
      <vt:lpstr>PowerPoint Presentation</vt:lpstr>
      <vt:lpstr>PowerPoint Presentation</vt:lpstr>
      <vt:lpstr>PowerPoint Presentation</vt:lpstr>
      <vt:lpstr>Research Methodology</vt:lpstr>
      <vt:lpstr>Findings</vt:lpstr>
      <vt:lpstr>Recommendations for Future Research &amp; Implementation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Siswanto Siswanto</cp:lastModifiedBy>
  <cp:revision>24</cp:revision>
  <dcterms:created xsi:type="dcterms:W3CDTF">2006-08-16T00:00:00Z</dcterms:created>
  <dcterms:modified xsi:type="dcterms:W3CDTF">2025-02-10T22:06:46Z</dcterms:modified>
</cp:coreProperties>
</file>