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04800" y="1295400"/>
            <a:ext cx="7507560" cy="3276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Title: </a:t>
            </a:r>
            <a:b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The Role of Artificial Intelligence in Optimizing Pharmaceutical Formulation Components</a:t>
            </a:r>
            <a:endParaRPr lang="en-US" sz="2600" b="1" dirty="0"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04800" y="4953000"/>
            <a:ext cx="4724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Yogesh Subhash Chaudhari.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Dr. L. H. Hiranandani College of Pharmacy, Ulhasnagar, Maharashtra, INDIA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Case Study / Real-World Applications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AI in optimizing lipid-based formulations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AI in vaccine formulation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AI-driven formulation databases</a:t>
            </a:r>
          </a:p>
        </p:txBody>
      </p:sp>
    </p:spTree>
    <p:extLst>
      <p:ext uri="{BB962C8B-B14F-4D97-AF65-F5344CB8AC3E}">
        <p14:creationId xmlns:p14="http://schemas.microsoft.com/office/powerpoint/2010/main" val="3374316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Challenges and Limitations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Data quality and availability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Regulatory acceptance of AI-driven formulations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Ethical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1755937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Future of AI in Pharmaceutical Formulation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AI-integrated formulation labs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AI-driven personalized medicine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Future research directions</a:t>
            </a:r>
          </a:p>
        </p:txBody>
      </p:sp>
    </p:spTree>
    <p:extLst>
      <p:ext uri="{BB962C8B-B14F-4D97-AF65-F5344CB8AC3E}">
        <p14:creationId xmlns:p14="http://schemas.microsoft.com/office/powerpoint/2010/main" val="2758650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endParaRPr lang="en-US" sz="2400" dirty="0">
              <a:latin typeface="Cambria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</a:pPr>
            <a:endParaRPr lang="en-US" sz="3200" dirty="0">
              <a:latin typeface="Cambria" pitchFamily="18" charset="0"/>
            </a:endParaRPr>
          </a:p>
          <a:p>
            <a:pPr lvl="0" algn="ctr">
              <a:spcBef>
                <a:spcPct val="20000"/>
              </a:spcBef>
            </a:pPr>
            <a:endParaRPr lang="en-US" sz="3200" dirty="0">
              <a:latin typeface="Cambria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en-US" sz="8000" dirty="0">
                <a:latin typeface="Cambria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364639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Introduction 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Brief overview of pharmaceutical formulation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Challenges in traditional formulation development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How AI is transforming pharmaceutical sciences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The Need for Optimization in Formulation Development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Variability in raw materials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Cost and time constraints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Regulatory compliance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Improving efficacy and stability</a:t>
            </a:r>
          </a:p>
        </p:txBody>
      </p:sp>
    </p:spTree>
    <p:extLst>
      <p:ext uri="{BB962C8B-B14F-4D97-AF65-F5344CB8AC3E}">
        <p14:creationId xmlns:p14="http://schemas.microsoft.com/office/powerpoint/2010/main" val="3848608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Introduction to AI in Pharmaceutical Sciences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Definition of Artificial Intelligence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Key AI techniques: Machine Learning (ML), Deep Learning (DL), and Computational Modeling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AI’s growing impact in drug development</a:t>
            </a:r>
          </a:p>
        </p:txBody>
      </p:sp>
    </p:spTree>
    <p:extLst>
      <p:ext uri="{BB962C8B-B14F-4D97-AF65-F5344CB8AC3E}">
        <p14:creationId xmlns:p14="http://schemas.microsoft.com/office/powerpoint/2010/main" val="3464295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AI-Based Approaches in Formulation Optimization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Data-driven formulation design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Predictive modeling for ingredient selection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Neural networks for pattern recognition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Evolutionary algorithms for formulation refinement</a:t>
            </a:r>
          </a:p>
        </p:txBody>
      </p:sp>
    </p:spTree>
    <p:extLst>
      <p:ext uri="{BB962C8B-B14F-4D97-AF65-F5344CB8AC3E}">
        <p14:creationId xmlns:p14="http://schemas.microsoft.com/office/powerpoint/2010/main" val="630704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Machine Learning for Component Selection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How ML models analyze formulation data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Example: Selecting the best surfactant in self-emulsifying drug delivery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Case studies of AI-driven formulation choices</a:t>
            </a:r>
          </a:p>
        </p:txBody>
      </p:sp>
    </p:spTree>
    <p:extLst>
      <p:ext uri="{BB962C8B-B14F-4D97-AF65-F5344CB8AC3E}">
        <p14:creationId xmlns:p14="http://schemas.microsoft.com/office/powerpoint/2010/main" val="2792404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AI for Enhancing Stability and Bioavailability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Predicting physicochemical interactions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Reducing trial-and-error experiments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Example: AI models predicting the impact of excipients on drug stability</a:t>
            </a:r>
          </a:p>
        </p:txBody>
      </p:sp>
    </p:spTree>
    <p:extLst>
      <p:ext uri="{BB962C8B-B14F-4D97-AF65-F5344CB8AC3E}">
        <p14:creationId xmlns:p14="http://schemas.microsoft.com/office/powerpoint/2010/main" val="1461161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AI in Drug-Excipient Compatibility Studies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Importance of compatibility studies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AI-based predictions for avoiding undesirable interactions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Use of AI in pre-formulation screening</a:t>
            </a:r>
          </a:p>
        </p:txBody>
      </p:sp>
    </p:spTree>
    <p:extLst>
      <p:ext uri="{BB962C8B-B14F-4D97-AF65-F5344CB8AC3E}">
        <p14:creationId xmlns:p14="http://schemas.microsoft.com/office/powerpoint/2010/main" val="381129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>
                <a:latin typeface="Cambria" pitchFamily="18" charset="0"/>
              </a:rPr>
              <a:t>AI in Dosage Form Optimization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AI’s role in optimizing tablet coating, release profiles, and dissolution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Example: AI-assisted sustained-release formulations</a:t>
            </a:r>
          </a:p>
          <a:p>
            <a:pPr marL="457200" lvl="0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itchFamily="18" charset="0"/>
              </a:rPr>
              <a:t>Use of AI in soft gelatin capsule formulation for alcohol shots</a:t>
            </a:r>
          </a:p>
        </p:txBody>
      </p:sp>
    </p:spTree>
    <p:extLst>
      <p:ext uri="{BB962C8B-B14F-4D97-AF65-F5344CB8AC3E}">
        <p14:creationId xmlns:p14="http://schemas.microsoft.com/office/powerpoint/2010/main" val="659686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280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 Afzaal</dc:creator>
  <cp:lastModifiedBy>Yogesh</cp:lastModifiedBy>
  <cp:revision>20</cp:revision>
  <dcterms:created xsi:type="dcterms:W3CDTF">2006-08-16T00:00:00Z</dcterms:created>
  <dcterms:modified xsi:type="dcterms:W3CDTF">2025-02-20T15:01:20Z</dcterms:modified>
</cp:coreProperties>
</file>